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73" r:id="rId3"/>
    <p:sldId id="274" r:id="rId4"/>
    <p:sldId id="275" r:id="rId5"/>
    <p:sldId id="267" r:id="rId6"/>
    <p:sldId id="268" r:id="rId7"/>
    <p:sldId id="269" r:id="rId8"/>
    <p:sldId id="278" r:id="rId9"/>
    <p:sldId id="279" r:id="rId10"/>
    <p:sldId id="280" r:id="rId11"/>
    <p:sldId id="281" r:id="rId12"/>
    <p:sldId id="262" r:id="rId13"/>
    <p:sldId id="282" r:id="rId14"/>
    <p:sldId id="283" r:id="rId15"/>
    <p:sldId id="284" r:id="rId16"/>
    <p:sldId id="285" r:id="rId17"/>
    <p:sldId id="264" r:id="rId18"/>
    <p:sldId id="286" r:id="rId19"/>
    <p:sldId id="265" r:id="rId20"/>
  </p:sldIdLst>
  <p:sldSz cx="18288000" cy="10287000"/>
  <p:notesSz cx="6858000" cy="9144000"/>
  <p:embeddedFontLst>
    <p:embeddedFont>
      <p:font typeface="Epilogue Black" panose="020B0604020202020204" charset="0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Bold" panose="00000800000000000000" pitchFamily="2" charset="0"/>
      <p:bold r:id="rId29"/>
    </p:embeddedFont>
    <p:embeddedFont>
      <p:font typeface="Montserrat Medium" panose="00000600000000000000" pitchFamily="2" charset="0"/>
      <p:regular r:id="rId30"/>
      <p:italic r:id="rId31"/>
    </p:embeddedFont>
    <p:embeddedFont>
      <p:font typeface="Neue Machina Ultra-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5138E4-633A-2407-1D2A-D4F4D5265106}" v="105" dt="2025-02-13T15:45:55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i Muhammad" userId="a50c5a49626fbc72" providerId="Windows Live" clId="Web-{575138E4-633A-2407-1D2A-D4F4D5265106}"/>
    <pc:docChg chg="modSld sldOrd">
      <pc:chgData name="Wali Muhammad" userId="a50c5a49626fbc72" providerId="Windows Live" clId="Web-{575138E4-633A-2407-1D2A-D4F4D5265106}" dt="2025-02-13T15:45:55.343" v="81"/>
      <pc:docMkLst>
        <pc:docMk/>
      </pc:docMkLst>
      <pc:sldChg chg="modSp">
        <pc:chgData name="Wali Muhammad" userId="a50c5a49626fbc72" providerId="Windows Live" clId="Web-{575138E4-633A-2407-1D2A-D4F4D5265106}" dt="2025-02-13T15:20:25.438" v="29" actId="20577"/>
        <pc:sldMkLst>
          <pc:docMk/>
          <pc:sldMk cId="0" sldId="256"/>
        </pc:sldMkLst>
        <pc:spChg chg="mod">
          <ac:chgData name="Wali Muhammad" userId="a50c5a49626fbc72" providerId="Windows Live" clId="Web-{575138E4-633A-2407-1D2A-D4F4D5265106}" dt="2025-02-13T15:20:25.438" v="29" actId="20577"/>
          <ac:spMkLst>
            <pc:docMk/>
            <pc:sldMk cId="0" sldId="256"/>
            <ac:spMk id="10" creationId="{00000000-0000-0000-0000-000000000000}"/>
          </ac:spMkLst>
        </pc:spChg>
      </pc:sldChg>
      <pc:sldChg chg="addSp delSp modSp">
        <pc:chgData name="Wali Muhammad" userId="a50c5a49626fbc72" providerId="Windows Live" clId="Web-{575138E4-633A-2407-1D2A-D4F4D5265106}" dt="2025-02-13T15:45:02.435" v="80" actId="20577"/>
        <pc:sldMkLst>
          <pc:docMk/>
          <pc:sldMk cId="1490451851" sldId="267"/>
        </pc:sldMkLst>
        <pc:spChg chg="add mod">
          <ac:chgData name="Wali Muhammad" userId="a50c5a49626fbc72" providerId="Windows Live" clId="Web-{575138E4-633A-2407-1D2A-D4F4D5265106}" dt="2025-02-13T15:37:15.497" v="61" actId="1076"/>
          <ac:spMkLst>
            <pc:docMk/>
            <pc:sldMk cId="1490451851" sldId="267"/>
            <ac:spMk id="3" creationId="{4D774FE4-E152-B582-70B6-37DA6CCE146C}"/>
          </ac:spMkLst>
        </pc:spChg>
        <pc:spChg chg="add mod">
          <ac:chgData name="Wali Muhammad" userId="a50c5a49626fbc72" providerId="Windows Live" clId="Web-{575138E4-633A-2407-1D2A-D4F4D5265106}" dt="2025-02-13T15:38:18.140" v="73" actId="1076"/>
          <ac:spMkLst>
            <pc:docMk/>
            <pc:sldMk cId="1490451851" sldId="267"/>
            <ac:spMk id="8" creationId="{C06EBDFA-455A-AE51-8EE5-20D991AF2E1F}"/>
          </ac:spMkLst>
        </pc:spChg>
        <pc:spChg chg="del">
          <ac:chgData name="Wali Muhammad" userId="a50c5a49626fbc72" providerId="Windows Live" clId="Web-{575138E4-633A-2407-1D2A-D4F4D5265106}" dt="2025-02-13T15:36:40.762" v="54"/>
          <ac:spMkLst>
            <pc:docMk/>
            <pc:sldMk cId="1490451851" sldId="267"/>
            <ac:spMk id="19" creationId="{879AFC18-0D34-992F-1975-A4D8F1AF23CA}"/>
          </ac:spMkLst>
        </pc:spChg>
        <pc:spChg chg="mod">
          <ac:chgData name="Wali Muhammad" userId="a50c5a49626fbc72" providerId="Windows Live" clId="Web-{575138E4-633A-2407-1D2A-D4F4D5265106}" dt="2025-02-13T15:44:52.700" v="76" actId="20577"/>
          <ac:spMkLst>
            <pc:docMk/>
            <pc:sldMk cId="1490451851" sldId="267"/>
            <ac:spMk id="24" creationId="{374FF9C9-80B9-F57B-29D4-2D87A492E95B}"/>
          </ac:spMkLst>
        </pc:spChg>
        <pc:spChg chg="mod">
          <ac:chgData name="Wali Muhammad" userId="a50c5a49626fbc72" providerId="Windows Live" clId="Web-{575138E4-633A-2407-1D2A-D4F4D5265106}" dt="2025-02-13T15:45:02.435" v="80" actId="20577"/>
          <ac:spMkLst>
            <pc:docMk/>
            <pc:sldMk cId="1490451851" sldId="267"/>
            <ac:spMk id="25" creationId="{F0441678-3C3A-76E4-BA99-7C9B6E792D47}"/>
          </ac:spMkLst>
        </pc:spChg>
        <pc:picChg chg="mod">
          <ac:chgData name="Wali Muhammad" userId="a50c5a49626fbc72" providerId="Windows Live" clId="Web-{575138E4-633A-2407-1D2A-D4F4D5265106}" dt="2025-02-13T15:36:13.277" v="52" actId="14100"/>
          <ac:picMkLst>
            <pc:docMk/>
            <pc:sldMk cId="1490451851" sldId="267"/>
            <ac:picMk id="27" creationId="{7297CAD7-4E67-01F4-DB25-16B64B1AE970}"/>
          </ac:picMkLst>
        </pc:picChg>
      </pc:sldChg>
      <pc:sldChg chg="addSp delSp modSp ord">
        <pc:chgData name="Wali Muhammad" userId="a50c5a49626fbc72" providerId="Windows Live" clId="Web-{575138E4-633A-2407-1D2A-D4F4D5265106}" dt="2025-02-13T15:38:03.780" v="71" actId="1076"/>
        <pc:sldMkLst>
          <pc:docMk/>
          <pc:sldMk cId="2275580220" sldId="268"/>
        </pc:sldMkLst>
        <pc:spChg chg="del">
          <ac:chgData name="Wali Muhammad" userId="a50c5a49626fbc72" providerId="Windows Live" clId="Web-{575138E4-633A-2407-1D2A-D4F4D5265106}" dt="2025-02-13T15:37:19.498" v="62"/>
          <ac:spMkLst>
            <pc:docMk/>
            <pc:sldMk cId="2275580220" sldId="268"/>
            <ac:spMk id="6" creationId="{59D79C82-3F09-F040-72EA-12330E6DCB80}"/>
          </ac:spMkLst>
        </pc:spChg>
        <pc:spChg chg="add mod">
          <ac:chgData name="Wali Muhammad" userId="a50c5a49626fbc72" providerId="Windows Live" clId="Web-{575138E4-633A-2407-1D2A-D4F4D5265106}" dt="2025-02-13T15:38:03.780" v="71" actId="1076"/>
          <ac:spMkLst>
            <pc:docMk/>
            <pc:sldMk cId="2275580220" sldId="268"/>
            <ac:spMk id="10" creationId="{9F07E6D3-A93E-5899-9F9E-FC2645C1777E}"/>
          </ac:spMkLst>
        </pc:spChg>
      </pc:sldChg>
      <pc:sldChg chg="modSp">
        <pc:chgData name="Wali Muhammad" userId="a50c5a49626fbc72" providerId="Windows Live" clId="Web-{575138E4-633A-2407-1D2A-D4F4D5265106}" dt="2025-02-13T15:19:07.217" v="7" actId="1076"/>
        <pc:sldMkLst>
          <pc:docMk/>
          <pc:sldMk cId="1274294616" sldId="273"/>
        </pc:sldMkLst>
        <pc:spChg chg="mod">
          <ac:chgData name="Wali Muhammad" userId="a50c5a49626fbc72" providerId="Windows Live" clId="Web-{575138E4-633A-2407-1D2A-D4F4D5265106}" dt="2025-02-13T15:19:07.217" v="7" actId="1076"/>
          <ac:spMkLst>
            <pc:docMk/>
            <pc:sldMk cId="1274294616" sldId="273"/>
            <ac:spMk id="11" creationId="{D552D224-A407-F755-8E19-DFA17FB873E0}"/>
          </ac:spMkLst>
        </pc:spChg>
        <pc:spChg chg="mod">
          <ac:chgData name="Wali Muhammad" userId="a50c5a49626fbc72" providerId="Windows Live" clId="Web-{575138E4-633A-2407-1D2A-D4F4D5265106}" dt="2025-02-13T15:19:02.029" v="6" actId="1076"/>
          <ac:spMkLst>
            <pc:docMk/>
            <pc:sldMk cId="1274294616" sldId="273"/>
            <ac:spMk id="26" creationId="{FCEDBBD4-D88E-FEF6-DE3A-5C1975439D7D}"/>
          </ac:spMkLst>
        </pc:spChg>
      </pc:sldChg>
      <pc:sldChg chg="modSp">
        <pc:chgData name="Wali Muhammad" userId="a50c5a49626fbc72" providerId="Windows Live" clId="Web-{575138E4-633A-2407-1D2A-D4F4D5265106}" dt="2025-02-13T15:19:59.109" v="14" actId="1076"/>
        <pc:sldMkLst>
          <pc:docMk/>
          <pc:sldMk cId="63179386" sldId="274"/>
        </pc:sldMkLst>
        <pc:spChg chg="mod">
          <ac:chgData name="Wali Muhammad" userId="a50c5a49626fbc72" providerId="Windows Live" clId="Web-{575138E4-633A-2407-1D2A-D4F4D5265106}" dt="2025-02-13T15:19:22.233" v="9" actId="14100"/>
          <ac:spMkLst>
            <pc:docMk/>
            <pc:sldMk cId="63179386" sldId="274"/>
            <ac:spMk id="2" creationId="{65073FD5-B1B7-5B05-4A0C-8A8153A1BB5C}"/>
          </ac:spMkLst>
        </pc:spChg>
        <pc:spChg chg="mod">
          <ac:chgData name="Wali Muhammad" userId="a50c5a49626fbc72" providerId="Windows Live" clId="Web-{575138E4-633A-2407-1D2A-D4F4D5265106}" dt="2025-02-13T15:19:15.170" v="8" actId="20577"/>
          <ac:spMkLst>
            <pc:docMk/>
            <pc:sldMk cId="63179386" sldId="274"/>
            <ac:spMk id="4" creationId="{CE7491F6-35D1-E20E-F373-E4F753854C8F}"/>
          </ac:spMkLst>
        </pc:spChg>
        <pc:spChg chg="mod">
          <ac:chgData name="Wali Muhammad" userId="a50c5a49626fbc72" providerId="Windows Live" clId="Web-{575138E4-633A-2407-1D2A-D4F4D5265106}" dt="2025-02-13T15:19:59.109" v="14" actId="1076"/>
          <ac:spMkLst>
            <pc:docMk/>
            <pc:sldMk cId="63179386" sldId="274"/>
            <ac:spMk id="11" creationId="{7A215E38-3153-3078-120F-F2ACBFF4511F}"/>
          </ac:spMkLst>
        </pc:spChg>
        <pc:spChg chg="mod">
          <ac:chgData name="Wali Muhammad" userId="a50c5a49626fbc72" providerId="Windows Live" clId="Web-{575138E4-633A-2407-1D2A-D4F4D5265106}" dt="2025-02-13T15:19:44.249" v="11" actId="1076"/>
          <ac:spMkLst>
            <pc:docMk/>
            <pc:sldMk cId="63179386" sldId="274"/>
            <ac:spMk id="13" creationId="{6B34D8FD-9148-F49A-09D6-690C91C48920}"/>
          </ac:spMkLst>
        </pc:spChg>
      </pc:sldChg>
      <pc:sldChg chg="delSp modSp">
        <pc:chgData name="Wali Muhammad" userId="a50c5a49626fbc72" providerId="Windows Live" clId="Web-{575138E4-633A-2407-1D2A-D4F4D5265106}" dt="2025-02-13T15:45:55.343" v="81"/>
        <pc:sldMkLst>
          <pc:docMk/>
          <pc:sldMk cId="2794521557" sldId="275"/>
        </pc:sldMkLst>
        <pc:spChg chg="del mod">
          <ac:chgData name="Wali Muhammad" userId="a50c5a49626fbc72" providerId="Windows Live" clId="Web-{575138E4-633A-2407-1D2A-D4F4D5265106}" dt="2025-02-13T15:45:55.343" v="81"/>
          <ac:spMkLst>
            <pc:docMk/>
            <pc:sldMk cId="2794521557" sldId="275"/>
            <ac:spMk id="8" creationId="{1800DA57-6F21-EAF1-4490-6F6CD444D95E}"/>
          </ac:spMkLst>
        </pc:spChg>
        <pc:spChg chg="mod">
          <ac:chgData name="Wali Muhammad" userId="a50c5a49626fbc72" providerId="Windows Live" clId="Web-{575138E4-633A-2407-1D2A-D4F4D5265106}" dt="2025-02-13T15:34:45.228" v="46" actId="1076"/>
          <ac:spMkLst>
            <pc:docMk/>
            <pc:sldMk cId="2794521557" sldId="275"/>
            <ac:spMk id="10" creationId="{FEBE56BE-2367-C8EC-1F72-1063E9ABB9FE}"/>
          </ac:spMkLst>
        </pc:spChg>
        <pc:spChg chg="mod">
          <ac:chgData name="Wali Muhammad" userId="a50c5a49626fbc72" providerId="Windows Live" clId="Web-{575138E4-633A-2407-1D2A-D4F4D5265106}" dt="2025-02-13T15:24:43.211" v="43" actId="1076"/>
          <ac:spMkLst>
            <pc:docMk/>
            <pc:sldMk cId="2794521557" sldId="275"/>
            <ac:spMk id="11" creationId="{6A4B8784-680E-A2C3-CF20-C391D54990E5}"/>
          </ac:spMkLst>
        </pc:spChg>
        <pc:spChg chg="mod">
          <ac:chgData name="Wali Muhammad" userId="a50c5a49626fbc72" providerId="Windows Live" clId="Web-{575138E4-633A-2407-1D2A-D4F4D5265106}" dt="2025-02-13T15:34:41.790" v="45" actId="1076"/>
          <ac:spMkLst>
            <pc:docMk/>
            <pc:sldMk cId="2794521557" sldId="275"/>
            <ac:spMk id="12" creationId="{48C469E7-EBC3-CF26-1CA5-2E9E4B4545E1}"/>
          </ac:spMkLst>
        </pc:spChg>
        <pc:spChg chg="mod">
          <ac:chgData name="Wali Muhammad" userId="a50c5a49626fbc72" providerId="Windows Live" clId="Web-{575138E4-633A-2407-1D2A-D4F4D5265106}" dt="2025-02-13T15:24:38.835" v="42" actId="1076"/>
          <ac:spMkLst>
            <pc:docMk/>
            <pc:sldMk cId="2794521557" sldId="275"/>
            <ac:spMk id="13" creationId="{D0550672-44F3-58B8-C3D8-FBE1FAA0448C}"/>
          </ac:spMkLst>
        </pc:spChg>
      </pc:sldChg>
    </pc:docChg>
  </pc:docChgLst>
  <pc:docChgLst>
    <pc:chgData name="Wali Muhammad" userId="a50c5a49626fbc72" providerId="LiveId" clId="{EA8FE66E-4CC9-4C30-8C36-7DFDA3FB2AE7}"/>
    <pc:docChg chg="undo redo custSel addSld delSld modSld sldOrd modMainMaster">
      <pc:chgData name="Wali Muhammad" userId="a50c5a49626fbc72" providerId="LiveId" clId="{EA8FE66E-4CC9-4C30-8C36-7DFDA3FB2AE7}" dt="2025-02-04T18:15:51.512" v="5159" actId="122"/>
      <pc:docMkLst>
        <pc:docMk/>
      </pc:docMkLst>
      <pc:sldChg chg="addSp delSp modSp mod modTransition setBg">
        <pc:chgData name="Wali Muhammad" userId="a50c5a49626fbc72" providerId="LiveId" clId="{EA8FE66E-4CC9-4C30-8C36-7DFDA3FB2AE7}" dt="2025-02-04T17:34:34.341" v="5030" actId="1076"/>
        <pc:sldMkLst>
          <pc:docMk/>
          <pc:sldMk cId="0" sldId="256"/>
        </pc:sldMkLst>
        <pc:spChg chg="add del mod">
          <ac:chgData name="Wali Muhammad" userId="a50c5a49626fbc72" providerId="LiveId" clId="{EA8FE66E-4CC9-4C30-8C36-7DFDA3FB2AE7}" dt="2025-02-04T14:10:58.733" v="435" actId="478"/>
          <ac:spMkLst>
            <pc:docMk/>
            <pc:sldMk cId="0" sldId="256"/>
            <ac:spMk id="2" creationId="{9571C614-D82D-D19B-ED9E-4296C3E5CF75}"/>
          </ac:spMkLst>
        </pc:spChg>
        <pc:spChg chg="add mod">
          <ac:chgData name="Wali Muhammad" userId="a50c5a49626fbc72" providerId="LiveId" clId="{EA8FE66E-4CC9-4C30-8C36-7DFDA3FB2AE7}" dt="2025-02-04T14:14:37.618" v="465" actId="1076"/>
          <ac:spMkLst>
            <pc:docMk/>
            <pc:sldMk cId="0" sldId="256"/>
            <ac:spMk id="3" creationId="{584322EB-856B-6EFE-4C38-226DD2A25094}"/>
          </ac:spMkLst>
        </pc:spChg>
        <pc:spChg chg="add mod ord">
          <ac:chgData name="Wali Muhammad" userId="a50c5a49626fbc72" providerId="LiveId" clId="{EA8FE66E-4CC9-4C30-8C36-7DFDA3FB2AE7}" dt="2025-02-04T17:34:34.341" v="5030" actId="1076"/>
          <ac:spMkLst>
            <pc:docMk/>
            <pc:sldMk cId="0" sldId="256"/>
            <ac:spMk id="4" creationId="{3F46DC9A-C8C2-111B-3BFD-0A2870EF3C13}"/>
          </ac:spMkLst>
        </pc:spChg>
        <pc:spChg chg="add mod">
          <ac:chgData name="Wali Muhammad" userId="a50c5a49626fbc72" providerId="LiveId" clId="{EA8FE66E-4CC9-4C30-8C36-7DFDA3FB2AE7}" dt="2025-02-04T14:14:41.198" v="466" actId="1076"/>
          <ac:spMkLst>
            <pc:docMk/>
            <pc:sldMk cId="0" sldId="256"/>
            <ac:spMk id="5" creationId="{2A97A0E9-9F79-4111-135B-252202B0B4D7}"/>
          </ac:spMkLst>
        </pc:spChg>
        <pc:spChg chg="add del mod">
          <ac:chgData name="Wali Muhammad" userId="a50c5a49626fbc72" providerId="LiveId" clId="{EA8FE66E-4CC9-4C30-8C36-7DFDA3FB2AE7}" dt="2025-02-04T17:32:56.567" v="4866" actId="478"/>
          <ac:spMkLst>
            <pc:docMk/>
            <pc:sldMk cId="0" sldId="256"/>
            <ac:spMk id="7" creationId="{3587EFCC-D4F0-CC7E-3959-1FA701808FDE}"/>
          </ac:spMkLst>
        </pc:spChg>
        <pc:spChg chg="add mod">
          <ac:chgData name="Wali Muhammad" userId="a50c5a49626fbc72" providerId="LiveId" clId="{EA8FE66E-4CC9-4C30-8C36-7DFDA3FB2AE7}" dt="2025-02-04T14:16:50.128" v="485" actId="1076"/>
          <ac:spMkLst>
            <pc:docMk/>
            <pc:sldMk cId="0" sldId="256"/>
            <ac:spMk id="8" creationId="{65273442-7BE1-AA9E-0642-BA375D9D5F9A}"/>
          </ac:spMkLst>
        </pc:spChg>
        <pc:spChg chg="add del mod ord">
          <ac:chgData name="Wali Muhammad" userId="a50c5a49626fbc72" providerId="LiveId" clId="{EA8FE66E-4CC9-4C30-8C36-7DFDA3FB2AE7}" dt="2025-02-04T17:34:08.146" v="5027" actId="1076"/>
          <ac:spMkLst>
            <pc:docMk/>
            <pc:sldMk cId="0" sldId="256"/>
            <ac:spMk id="11" creationId="{F692CC13-51A4-D82D-F589-51C10694433B}"/>
          </ac:spMkLst>
        </pc:spChg>
        <pc:spChg chg="add mod">
          <ac:chgData name="Wali Muhammad" userId="a50c5a49626fbc72" providerId="LiveId" clId="{EA8FE66E-4CC9-4C30-8C36-7DFDA3FB2AE7}" dt="2025-02-04T14:17:09.753" v="487" actId="1076"/>
          <ac:spMkLst>
            <pc:docMk/>
            <pc:sldMk cId="0" sldId="256"/>
            <ac:spMk id="12" creationId="{D1A93AE2-082F-023C-871A-E567BCD1D090}"/>
          </ac:spMkLst>
        </pc:spChg>
        <pc:spChg chg="add mod">
          <ac:chgData name="Wali Muhammad" userId="a50c5a49626fbc72" providerId="LiveId" clId="{EA8FE66E-4CC9-4C30-8C36-7DFDA3FB2AE7}" dt="2025-02-04T14:17:55.775" v="490"/>
          <ac:spMkLst>
            <pc:docMk/>
            <pc:sldMk cId="0" sldId="256"/>
            <ac:spMk id="13" creationId="{BB3406FD-56E1-5897-F1E4-8119B0BDFF52}"/>
          </ac:spMkLst>
        </pc:spChg>
        <pc:spChg chg="add del mod">
          <ac:chgData name="Wali Muhammad" userId="a50c5a49626fbc72" providerId="LiveId" clId="{EA8FE66E-4CC9-4C30-8C36-7DFDA3FB2AE7}" dt="2025-02-04T14:18:07.195" v="493" actId="21"/>
          <ac:spMkLst>
            <pc:docMk/>
            <pc:sldMk cId="0" sldId="256"/>
            <ac:spMk id="14" creationId="{A0C1A742-0325-7ECB-06DA-7AACE6F98B9F}"/>
          </ac:spMkLst>
        </pc:spChg>
        <pc:spChg chg="del">
          <ac:chgData name="Wali Muhammad" userId="a50c5a49626fbc72" providerId="LiveId" clId="{EA8FE66E-4CC9-4C30-8C36-7DFDA3FB2AE7}" dt="2025-02-04T14:10:58.733" v="435" actId="478"/>
          <ac:spMkLst>
            <pc:docMk/>
            <pc:sldMk cId="0" sldId="256"/>
            <ac:spMk id="22" creationId="{287F5A35-967C-575E-08F5-8DD330116AE0}"/>
          </ac:spMkLst>
        </pc:spChg>
        <pc:spChg chg="del">
          <ac:chgData name="Wali Muhammad" userId="a50c5a49626fbc72" providerId="LiveId" clId="{EA8FE66E-4CC9-4C30-8C36-7DFDA3FB2AE7}" dt="2025-02-04T14:10:58.733" v="435" actId="478"/>
          <ac:spMkLst>
            <pc:docMk/>
            <pc:sldMk cId="0" sldId="256"/>
            <ac:spMk id="23" creationId="{AB60024A-7C30-F1DF-2CBB-5EF609C91B6F}"/>
          </ac:spMkLst>
        </pc:spChg>
      </pc:sldChg>
      <pc:sldChg chg="del modTransition">
        <pc:chgData name="Wali Muhammad" userId="a50c5a49626fbc72" providerId="LiveId" clId="{EA8FE66E-4CC9-4C30-8C36-7DFDA3FB2AE7}" dt="2025-02-04T14:30:06.736" v="641" actId="47"/>
        <pc:sldMkLst>
          <pc:docMk/>
          <pc:sldMk cId="0" sldId="257"/>
        </pc:sldMkLst>
      </pc:sldChg>
      <pc:sldChg chg="delSp modSp add del mod setBg">
        <pc:chgData name="Wali Muhammad" userId="a50c5a49626fbc72" providerId="LiveId" clId="{EA8FE66E-4CC9-4C30-8C36-7DFDA3FB2AE7}" dt="2025-02-04T16:24:08.483" v="2520" actId="47"/>
        <pc:sldMkLst>
          <pc:docMk/>
          <pc:sldMk cId="1783092059" sldId="257"/>
        </pc:sldMkLst>
        <pc:spChg chg="del">
          <ac:chgData name="Wali Muhammad" userId="a50c5a49626fbc72" providerId="LiveId" clId="{EA8FE66E-4CC9-4C30-8C36-7DFDA3FB2AE7}" dt="2025-02-04T16:21:58.370" v="2501" actId="478"/>
          <ac:spMkLst>
            <pc:docMk/>
            <pc:sldMk cId="1783092059" sldId="257"/>
            <ac:spMk id="3" creationId="{EBAC731C-26E0-2237-0EDB-CD5F686771CC}"/>
          </ac:spMkLst>
        </pc:spChg>
        <pc:spChg chg="mod">
          <ac:chgData name="Wali Muhammad" userId="a50c5a49626fbc72" providerId="LiveId" clId="{EA8FE66E-4CC9-4C30-8C36-7DFDA3FB2AE7}" dt="2025-02-04T16:19:23.690" v="2423" actId="20577"/>
          <ac:spMkLst>
            <pc:docMk/>
            <pc:sldMk cId="1783092059" sldId="257"/>
            <ac:spMk id="10" creationId="{C3E57EA7-77F0-C04B-AAFC-120FFB76C831}"/>
          </ac:spMkLst>
        </pc:spChg>
        <pc:spChg chg="mod">
          <ac:chgData name="Wali Muhammad" userId="a50c5a49626fbc72" providerId="LiveId" clId="{EA8FE66E-4CC9-4C30-8C36-7DFDA3FB2AE7}" dt="2025-02-04T16:22:15.143" v="2504" actId="207"/>
          <ac:spMkLst>
            <pc:docMk/>
            <pc:sldMk cId="1783092059" sldId="257"/>
            <ac:spMk id="15" creationId="{DD15FBDE-ABE7-DB0C-E556-4C35D924E366}"/>
          </ac:spMkLst>
        </pc:spChg>
        <pc:spChg chg="mod">
          <ac:chgData name="Wali Muhammad" userId="a50c5a49626fbc72" providerId="LiveId" clId="{EA8FE66E-4CC9-4C30-8C36-7DFDA3FB2AE7}" dt="2025-02-04T16:22:15.143" v="2504" actId="207"/>
          <ac:spMkLst>
            <pc:docMk/>
            <pc:sldMk cId="1783092059" sldId="257"/>
            <ac:spMk id="16" creationId="{9B9FDD8B-0376-B76D-B4C9-075104F70389}"/>
          </ac:spMkLst>
        </pc:spChg>
      </pc:sldChg>
      <pc:sldChg chg="delSp modSp add del mod setBg">
        <pc:chgData name="Wali Muhammad" userId="a50c5a49626fbc72" providerId="LiveId" clId="{EA8FE66E-4CC9-4C30-8C36-7DFDA3FB2AE7}" dt="2025-02-04T16:24:08.483" v="2520" actId="47"/>
        <pc:sldMkLst>
          <pc:docMk/>
          <pc:sldMk cId="4023950573" sldId="258"/>
        </pc:sldMkLst>
        <pc:spChg chg="del">
          <ac:chgData name="Wali Muhammad" userId="a50c5a49626fbc72" providerId="LiveId" clId="{EA8FE66E-4CC9-4C30-8C36-7DFDA3FB2AE7}" dt="2025-02-04T16:22:03.203" v="2502" actId="478"/>
          <ac:spMkLst>
            <pc:docMk/>
            <pc:sldMk cId="4023950573" sldId="258"/>
            <ac:spMk id="3" creationId="{30495878-EBAE-4293-5D2D-A0EAC072FCF7}"/>
          </ac:spMkLst>
        </pc:spChg>
        <pc:spChg chg="mod">
          <ac:chgData name="Wali Muhammad" userId="a50c5a49626fbc72" providerId="LiveId" clId="{EA8FE66E-4CC9-4C30-8C36-7DFDA3FB2AE7}" dt="2025-02-04T16:19:35.560" v="2431" actId="20577"/>
          <ac:spMkLst>
            <pc:docMk/>
            <pc:sldMk cId="4023950573" sldId="258"/>
            <ac:spMk id="10" creationId="{A9E60C22-350B-F679-1AEA-B7E806BE78BC}"/>
          </ac:spMkLst>
        </pc:spChg>
        <pc:spChg chg="mod">
          <ac:chgData name="Wali Muhammad" userId="a50c5a49626fbc72" providerId="LiveId" clId="{EA8FE66E-4CC9-4C30-8C36-7DFDA3FB2AE7}" dt="2025-02-04T16:22:19.770" v="2505" actId="207"/>
          <ac:spMkLst>
            <pc:docMk/>
            <pc:sldMk cId="4023950573" sldId="258"/>
            <ac:spMk id="15" creationId="{E7B7E1E9-7B6D-1331-2608-BA75A3188A5C}"/>
          </ac:spMkLst>
        </pc:spChg>
        <pc:spChg chg="mod">
          <ac:chgData name="Wali Muhammad" userId="a50c5a49626fbc72" providerId="LiveId" clId="{EA8FE66E-4CC9-4C30-8C36-7DFDA3FB2AE7}" dt="2025-02-04T16:22:19.770" v="2505" actId="207"/>
          <ac:spMkLst>
            <pc:docMk/>
            <pc:sldMk cId="4023950573" sldId="258"/>
            <ac:spMk id="16" creationId="{2473DD27-B3CD-EFB8-674C-EDEFC4C48E6F}"/>
          </ac:spMkLst>
        </pc:spChg>
      </pc:sldChg>
      <pc:sldChg chg="del ord modTransition setBg">
        <pc:chgData name="Wali Muhammad" userId="a50c5a49626fbc72" providerId="LiveId" clId="{EA8FE66E-4CC9-4C30-8C36-7DFDA3FB2AE7}" dt="2025-02-04T16:29:32.110" v="2807" actId="47"/>
        <pc:sldMkLst>
          <pc:docMk/>
          <pc:sldMk cId="0" sldId="261"/>
        </pc:sldMkLst>
      </pc:sldChg>
      <pc:sldChg chg="addSp delSp modSp add mod modTransition setBg">
        <pc:chgData name="Wali Muhammad" userId="a50c5a49626fbc72" providerId="LiveId" clId="{EA8FE66E-4CC9-4C30-8C36-7DFDA3FB2AE7}" dt="2025-02-04T17:41:03.285" v="5066" actId="14100"/>
        <pc:sldMkLst>
          <pc:docMk/>
          <pc:sldMk cId="0" sldId="262"/>
        </pc:sldMkLst>
        <pc:spChg chg="del mod">
          <ac:chgData name="Wali Muhammad" userId="a50c5a49626fbc72" providerId="LiveId" clId="{EA8FE66E-4CC9-4C30-8C36-7DFDA3FB2AE7}" dt="2025-02-04T17:39:28.651" v="5048" actId="478"/>
          <ac:spMkLst>
            <pc:docMk/>
            <pc:sldMk cId="0" sldId="262"/>
            <ac:spMk id="2" creationId="{00000000-0000-0000-0000-000000000000}"/>
          </ac:spMkLst>
        </pc:spChg>
        <pc:spChg chg="del mod">
          <ac:chgData name="Wali Muhammad" userId="a50c5a49626fbc72" providerId="LiveId" clId="{EA8FE66E-4CC9-4C30-8C36-7DFDA3FB2AE7}" dt="2025-02-04T17:02:42.486" v="3955" actId="478"/>
          <ac:spMkLst>
            <pc:docMk/>
            <pc:sldMk cId="0" sldId="262"/>
            <ac:spMk id="3" creationId="{00000000-0000-0000-0000-000000000000}"/>
          </ac:spMkLst>
        </pc:spChg>
        <pc:spChg chg="del mod">
          <ac:chgData name="Wali Muhammad" userId="a50c5a49626fbc72" providerId="LiveId" clId="{EA8FE66E-4CC9-4C30-8C36-7DFDA3FB2AE7}" dt="2025-02-04T17:02:42.486" v="3955" actId="478"/>
          <ac:spMkLst>
            <pc:docMk/>
            <pc:sldMk cId="0" sldId="262"/>
            <ac:spMk id="6" creationId="{00000000-0000-0000-0000-000000000000}"/>
          </ac:spMkLst>
        </pc:spChg>
        <pc:spChg chg="del">
          <ac:chgData name="Wali Muhammad" userId="a50c5a49626fbc72" providerId="LiveId" clId="{EA8FE66E-4CC9-4C30-8C36-7DFDA3FB2AE7}" dt="2025-02-04T16:48:57.440" v="3512" actId="478"/>
          <ac:spMkLst>
            <pc:docMk/>
            <pc:sldMk cId="0" sldId="262"/>
            <ac:spMk id="7" creationId="{00000000-0000-0000-0000-000000000000}"/>
          </ac:spMkLst>
        </pc:spChg>
        <pc:spChg chg="del mod">
          <ac:chgData name="Wali Muhammad" userId="a50c5a49626fbc72" providerId="LiveId" clId="{EA8FE66E-4CC9-4C30-8C36-7DFDA3FB2AE7}" dt="2025-02-04T17:02:42.486" v="3955" actId="478"/>
          <ac:spMkLst>
            <pc:docMk/>
            <pc:sldMk cId="0" sldId="262"/>
            <ac:spMk id="8" creationId="{00000000-0000-0000-0000-000000000000}"/>
          </ac:spMkLst>
        </pc:spChg>
        <pc:spChg chg="del mod">
          <ac:chgData name="Wali Muhammad" userId="a50c5a49626fbc72" providerId="LiveId" clId="{EA8FE66E-4CC9-4C30-8C36-7DFDA3FB2AE7}" dt="2025-02-04T17:02:42.486" v="3955" actId="478"/>
          <ac:spMkLst>
            <pc:docMk/>
            <pc:sldMk cId="0" sldId="262"/>
            <ac:spMk id="9" creationId="{00000000-0000-0000-0000-000000000000}"/>
          </ac:spMkLst>
        </pc:spChg>
        <pc:spChg chg="del mod">
          <ac:chgData name="Wali Muhammad" userId="a50c5a49626fbc72" providerId="LiveId" clId="{EA8FE66E-4CC9-4C30-8C36-7DFDA3FB2AE7}" dt="2025-02-04T17:39:28.651" v="5048" actId="478"/>
          <ac:spMkLst>
            <pc:docMk/>
            <pc:sldMk cId="0" sldId="262"/>
            <ac:spMk id="10" creationId="{00000000-0000-0000-0000-000000000000}"/>
          </ac:spMkLst>
        </pc:spChg>
        <pc:spChg chg="del">
          <ac:chgData name="Wali Muhammad" userId="a50c5a49626fbc72" providerId="LiveId" clId="{EA8FE66E-4CC9-4C30-8C36-7DFDA3FB2AE7}" dt="2025-02-04T16:48:14.170" v="3410" actId="478"/>
          <ac:spMkLst>
            <pc:docMk/>
            <pc:sldMk cId="0" sldId="262"/>
            <ac:spMk id="11" creationId="{00000000-0000-0000-0000-000000000000}"/>
          </ac:spMkLst>
        </pc:spChg>
        <pc:spChg chg="del">
          <ac:chgData name="Wali Muhammad" userId="a50c5a49626fbc72" providerId="LiveId" clId="{EA8FE66E-4CC9-4C30-8C36-7DFDA3FB2AE7}" dt="2025-02-04T16:48:14.781" v="3411" actId="478"/>
          <ac:spMkLst>
            <pc:docMk/>
            <pc:sldMk cId="0" sldId="262"/>
            <ac:spMk id="12" creationId="{00000000-0000-0000-0000-000000000000}"/>
          </ac:spMkLst>
        </pc:spChg>
        <pc:spChg chg="del mod">
          <ac:chgData name="Wali Muhammad" userId="a50c5a49626fbc72" providerId="LiveId" clId="{EA8FE66E-4CC9-4C30-8C36-7DFDA3FB2AE7}" dt="2025-02-04T17:02:42.486" v="3955" actId="478"/>
          <ac:spMkLst>
            <pc:docMk/>
            <pc:sldMk cId="0" sldId="262"/>
            <ac:spMk id="13" creationId="{00000000-0000-0000-0000-000000000000}"/>
          </ac:spMkLst>
        </pc:spChg>
        <pc:spChg chg="del mod">
          <ac:chgData name="Wali Muhammad" userId="a50c5a49626fbc72" providerId="LiveId" clId="{EA8FE66E-4CC9-4C30-8C36-7DFDA3FB2AE7}" dt="2025-02-04T17:02:42.486" v="3955" actId="478"/>
          <ac:spMkLst>
            <pc:docMk/>
            <pc:sldMk cId="0" sldId="262"/>
            <ac:spMk id="14" creationId="{00000000-0000-0000-0000-000000000000}"/>
          </ac:spMkLst>
        </pc:spChg>
        <pc:spChg chg="del mod">
          <ac:chgData name="Wali Muhammad" userId="a50c5a49626fbc72" providerId="LiveId" clId="{EA8FE66E-4CC9-4C30-8C36-7DFDA3FB2AE7}" dt="2025-02-04T17:02:42.486" v="3955" actId="478"/>
          <ac:spMkLst>
            <pc:docMk/>
            <pc:sldMk cId="0" sldId="262"/>
            <ac:spMk id="15" creationId="{00000000-0000-0000-0000-000000000000}"/>
          </ac:spMkLst>
        </pc:spChg>
        <pc:spChg chg="del mod">
          <ac:chgData name="Wali Muhammad" userId="a50c5a49626fbc72" providerId="LiveId" clId="{EA8FE66E-4CC9-4C30-8C36-7DFDA3FB2AE7}" dt="2025-02-04T17:02:42.486" v="3955" actId="478"/>
          <ac:spMkLst>
            <pc:docMk/>
            <pc:sldMk cId="0" sldId="262"/>
            <ac:spMk id="16" creationId="{00000000-0000-0000-0000-000000000000}"/>
          </ac:spMkLst>
        </pc:spChg>
        <pc:spChg chg="add mod">
          <ac:chgData name="Wali Muhammad" userId="a50c5a49626fbc72" providerId="LiveId" clId="{EA8FE66E-4CC9-4C30-8C36-7DFDA3FB2AE7}" dt="2025-02-04T16:50:12.481" v="3535" actId="164"/>
          <ac:spMkLst>
            <pc:docMk/>
            <pc:sldMk cId="0" sldId="262"/>
            <ac:spMk id="17" creationId="{3BF04A45-FE9E-42B3-13BD-D63FA75A234C}"/>
          </ac:spMkLst>
        </pc:spChg>
        <pc:spChg chg="add mod">
          <ac:chgData name="Wali Muhammad" userId="a50c5a49626fbc72" providerId="LiveId" clId="{EA8FE66E-4CC9-4C30-8C36-7DFDA3FB2AE7}" dt="2025-02-04T16:50:12.481" v="3535" actId="164"/>
          <ac:spMkLst>
            <pc:docMk/>
            <pc:sldMk cId="0" sldId="262"/>
            <ac:spMk id="18" creationId="{80F58C00-B44D-F289-374B-378BF8E59A4C}"/>
          </ac:spMkLst>
        </pc:spChg>
        <pc:spChg chg="add del mod">
          <ac:chgData name="Wali Muhammad" userId="a50c5a49626fbc72" providerId="LiveId" clId="{EA8FE66E-4CC9-4C30-8C36-7DFDA3FB2AE7}" dt="2025-02-04T16:52:31.746" v="3542" actId="478"/>
          <ac:spMkLst>
            <pc:docMk/>
            <pc:sldMk cId="0" sldId="262"/>
            <ac:spMk id="20" creationId="{549ECC9B-583D-8F03-27EC-9BBF690CE4F9}"/>
          </ac:spMkLst>
        </pc:spChg>
        <pc:spChg chg="add del mod">
          <ac:chgData name="Wali Muhammad" userId="a50c5a49626fbc72" providerId="LiveId" clId="{EA8FE66E-4CC9-4C30-8C36-7DFDA3FB2AE7}" dt="2025-02-04T17:02:42.486" v="3955" actId="478"/>
          <ac:spMkLst>
            <pc:docMk/>
            <pc:sldMk cId="0" sldId="262"/>
            <ac:spMk id="21" creationId="{0D1A1765-E423-7EEA-DFD4-F2C1986137A0}"/>
          </ac:spMkLst>
        </pc:spChg>
        <pc:spChg chg="add del mod">
          <ac:chgData name="Wali Muhammad" userId="a50c5a49626fbc72" providerId="LiveId" clId="{EA8FE66E-4CC9-4C30-8C36-7DFDA3FB2AE7}" dt="2025-02-04T17:02:42.486" v="3955" actId="478"/>
          <ac:spMkLst>
            <pc:docMk/>
            <pc:sldMk cId="0" sldId="262"/>
            <ac:spMk id="22" creationId="{4B53E334-78B9-F3FD-BAB3-008E286666BC}"/>
          </ac:spMkLst>
        </pc:spChg>
        <pc:spChg chg="add mod">
          <ac:chgData name="Wali Muhammad" userId="a50c5a49626fbc72" providerId="LiveId" clId="{EA8FE66E-4CC9-4C30-8C36-7DFDA3FB2AE7}" dt="2025-02-04T16:56:44.286" v="3801" actId="1076"/>
          <ac:spMkLst>
            <pc:docMk/>
            <pc:sldMk cId="0" sldId="262"/>
            <ac:spMk id="23" creationId="{29DF16FA-6D6B-0FCF-7B63-2680F200290D}"/>
          </ac:spMkLst>
        </pc:spChg>
        <pc:spChg chg="add mod">
          <ac:chgData name="Wali Muhammad" userId="a50c5a49626fbc72" providerId="LiveId" clId="{EA8FE66E-4CC9-4C30-8C36-7DFDA3FB2AE7}" dt="2025-02-04T17:03:09.191" v="4039" actId="1037"/>
          <ac:spMkLst>
            <pc:docMk/>
            <pc:sldMk cId="0" sldId="262"/>
            <ac:spMk id="24" creationId="{5DCBF8F7-3DD2-F5DD-EC6E-9ECC9C4E5AB8}"/>
          </ac:spMkLst>
        </pc:spChg>
        <pc:spChg chg="mod">
          <ac:chgData name="Wali Muhammad" userId="a50c5a49626fbc72" providerId="LiveId" clId="{EA8FE66E-4CC9-4C30-8C36-7DFDA3FB2AE7}" dt="2025-02-04T17:02:43.881" v="3956"/>
          <ac:spMkLst>
            <pc:docMk/>
            <pc:sldMk cId="0" sldId="262"/>
            <ac:spMk id="26" creationId="{D764EDC0-F0CA-7CA8-5850-12B390FE3357}"/>
          </ac:spMkLst>
        </pc:spChg>
        <pc:spChg chg="mod">
          <ac:chgData name="Wali Muhammad" userId="a50c5a49626fbc72" providerId="LiveId" clId="{EA8FE66E-4CC9-4C30-8C36-7DFDA3FB2AE7}" dt="2025-02-04T17:02:43.881" v="3956"/>
          <ac:spMkLst>
            <pc:docMk/>
            <pc:sldMk cId="0" sldId="262"/>
            <ac:spMk id="27" creationId="{4092AD0B-C7D2-B766-849D-9DDE9171CDCE}"/>
          </ac:spMkLst>
        </pc:spChg>
        <pc:spChg chg="mod">
          <ac:chgData name="Wali Muhammad" userId="a50c5a49626fbc72" providerId="LiveId" clId="{EA8FE66E-4CC9-4C30-8C36-7DFDA3FB2AE7}" dt="2025-02-04T17:02:43.881" v="3956"/>
          <ac:spMkLst>
            <pc:docMk/>
            <pc:sldMk cId="0" sldId="262"/>
            <ac:spMk id="29" creationId="{2F85583B-E82D-404B-11D2-27911595DD44}"/>
          </ac:spMkLst>
        </pc:spChg>
        <pc:spChg chg="mod">
          <ac:chgData name="Wali Muhammad" userId="a50c5a49626fbc72" providerId="LiveId" clId="{EA8FE66E-4CC9-4C30-8C36-7DFDA3FB2AE7}" dt="2025-02-04T17:02:43.881" v="3956"/>
          <ac:spMkLst>
            <pc:docMk/>
            <pc:sldMk cId="0" sldId="262"/>
            <ac:spMk id="30" creationId="{C557C584-258D-2ED3-92A9-E6951D474CAB}"/>
          </ac:spMkLst>
        </pc:spChg>
        <pc:spChg chg="mod">
          <ac:chgData name="Wali Muhammad" userId="a50c5a49626fbc72" providerId="LiveId" clId="{EA8FE66E-4CC9-4C30-8C36-7DFDA3FB2AE7}" dt="2025-02-04T17:02:43.881" v="3956"/>
          <ac:spMkLst>
            <pc:docMk/>
            <pc:sldMk cId="0" sldId="262"/>
            <ac:spMk id="32" creationId="{C61B31DD-99EE-AE66-3785-5453C0FF0857}"/>
          </ac:spMkLst>
        </pc:spChg>
        <pc:spChg chg="mod">
          <ac:chgData name="Wali Muhammad" userId="a50c5a49626fbc72" providerId="LiveId" clId="{EA8FE66E-4CC9-4C30-8C36-7DFDA3FB2AE7}" dt="2025-02-04T17:02:43.881" v="3956"/>
          <ac:spMkLst>
            <pc:docMk/>
            <pc:sldMk cId="0" sldId="262"/>
            <ac:spMk id="33" creationId="{506AEA89-2F31-A24E-C44A-88858DB37F60}"/>
          </ac:spMkLst>
        </pc:spChg>
        <pc:spChg chg="mod">
          <ac:chgData name="Wali Muhammad" userId="a50c5a49626fbc72" providerId="LiveId" clId="{EA8FE66E-4CC9-4C30-8C36-7DFDA3FB2AE7}" dt="2025-02-04T17:02:43.881" v="3956"/>
          <ac:spMkLst>
            <pc:docMk/>
            <pc:sldMk cId="0" sldId="262"/>
            <ac:spMk id="35" creationId="{4C41BE70-A31F-A922-6438-575B44D7735D}"/>
          </ac:spMkLst>
        </pc:spChg>
        <pc:spChg chg="mod">
          <ac:chgData name="Wali Muhammad" userId="a50c5a49626fbc72" providerId="LiveId" clId="{EA8FE66E-4CC9-4C30-8C36-7DFDA3FB2AE7}" dt="2025-02-04T17:02:43.881" v="3956"/>
          <ac:spMkLst>
            <pc:docMk/>
            <pc:sldMk cId="0" sldId="262"/>
            <ac:spMk id="36" creationId="{717AD58C-FE0E-7BB9-A553-1A2986300940}"/>
          </ac:spMkLst>
        </pc:spChg>
        <pc:spChg chg="mod">
          <ac:chgData name="Wali Muhammad" userId="a50c5a49626fbc72" providerId="LiveId" clId="{EA8FE66E-4CC9-4C30-8C36-7DFDA3FB2AE7}" dt="2025-02-04T17:03:28.051" v="4041"/>
          <ac:spMkLst>
            <pc:docMk/>
            <pc:sldMk cId="0" sldId="262"/>
            <ac:spMk id="38" creationId="{257DEF42-BE83-8064-F0BF-AEB84FC18B3D}"/>
          </ac:spMkLst>
        </pc:spChg>
        <pc:spChg chg="mod">
          <ac:chgData name="Wali Muhammad" userId="a50c5a49626fbc72" providerId="LiveId" clId="{EA8FE66E-4CC9-4C30-8C36-7DFDA3FB2AE7}" dt="2025-02-04T17:03:28.051" v="4041"/>
          <ac:spMkLst>
            <pc:docMk/>
            <pc:sldMk cId="0" sldId="262"/>
            <ac:spMk id="40" creationId="{BB8A595C-D729-AC6F-2421-C4D070CAD0D1}"/>
          </ac:spMkLst>
        </pc:spChg>
        <pc:spChg chg="mod">
          <ac:chgData name="Wali Muhammad" userId="a50c5a49626fbc72" providerId="LiveId" clId="{EA8FE66E-4CC9-4C30-8C36-7DFDA3FB2AE7}" dt="2025-02-04T17:03:28.051" v="4041"/>
          <ac:spMkLst>
            <pc:docMk/>
            <pc:sldMk cId="0" sldId="262"/>
            <ac:spMk id="45" creationId="{D5F4565F-00C2-83C9-FFEF-F0E73CC8348D}"/>
          </ac:spMkLst>
        </pc:spChg>
        <pc:spChg chg="mod">
          <ac:chgData name="Wali Muhammad" userId="a50c5a49626fbc72" providerId="LiveId" clId="{EA8FE66E-4CC9-4C30-8C36-7DFDA3FB2AE7}" dt="2025-02-04T17:03:28.051" v="4041"/>
          <ac:spMkLst>
            <pc:docMk/>
            <pc:sldMk cId="0" sldId="262"/>
            <ac:spMk id="46" creationId="{35EAFB71-1A28-5259-6BCB-D5E49B192525}"/>
          </ac:spMkLst>
        </pc:spChg>
        <pc:spChg chg="mod">
          <ac:chgData name="Wali Muhammad" userId="a50c5a49626fbc72" providerId="LiveId" clId="{EA8FE66E-4CC9-4C30-8C36-7DFDA3FB2AE7}" dt="2025-02-04T17:03:28.051" v="4041"/>
          <ac:spMkLst>
            <pc:docMk/>
            <pc:sldMk cId="0" sldId="262"/>
            <ac:spMk id="47" creationId="{2052C74F-CE05-156E-AA4E-0176A4026C3B}"/>
          </ac:spMkLst>
        </pc:spChg>
        <pc:spChg chg="mod">
          <ac:chgData name="Wali Muhammad" userId="a50c5a49626fbc72" providerId="LiveId" clId="{EA8FE66E-4CC9-4C30-8C36-7DFDA3FB2AE7}" dt="2025-02-04T17:03:28.051" v="4041"/>
          <ac:spMkLst>
            <pc:docMk/>
            <pc:sldMk cId="0" sldId="262"/>
            <ac:spMk id="48" creationId="{F7EC07A3-15E1-8627-AC9E-B75C5DDBA545}"/>
          </ac:spMkLst>
        </pc:spChg>
        <pc:spChg chg="mod">
          <ac:chgData name="Wali Muhammad" userId="a50c5a49626fbc72" providerId="LiveId" clId="{EA8FE66E-4CC9-4C30-8C36-7DFDA3FB2AE7}" dt="2025-02-04T17:03:28.051" v="4041"/>
          <ac:spMkLst>
            <pc:docMk/>
            <pc:sldMk cId="0" sldId="262"/>
            <ac:spMk id="49" creationId="{0C246533-B91A-83CC-4533-31143A55FAC7}"/>
          </ac:spMkLst>
        </pc:spChg>
        <pc:spChg chg="mod">
          <ac:chgData name="Wali Muhammad" userId="a50c5a49626fbc72" providerId="LiveId" clId="{EA8FE66E-4CC9-4C30-8C36-7DFDA3FB2AE7}" dt="2025-02-04T17:03:28.051" v="4041"/>
          <ac:spMkLst>
            <pc:docMk/>
            <pc:sldMk cId="0" sldId="262"/>
            <ac:spMk id="50" creationId="{DCDFB973-43ED-0C6C-A0C0-788B200AE3DF}"/>
          </ac:spMkLst>
        </pc:spChg>
        <pc:spChg chg="mod">
          <ac:chgData name="Wali Muhammad" userId="a50c5a49626fbc72" providerId="LiveId" clId="{EA8FE66E-4CC9-4C30-8C36-7DFDA3FB2AE7}" dt="2025-02-04T17:03:28.051" v="4041"/>
          <ac:spMkLst>
            <pc:docMk/>
            <pc:sldMk cId="0" sldId="262"/>
            <ac:spMk id="51" creationId="{7A3BE3B2-093E-022D-E514-ED4EBBC7E117}"/>
          </ac:spMkLst>
        </pc:spChg>
        <pc:spChg chg="mod">
          <ac:chgData name="Wali Muhammad" userId="a50c5a49626fbc72" providerId="LiveId" clId="{EA8FE66E-4CC9-4C30-8C36-7DFDA3FB2AE7}" dt="2025-02-04T17:03:28.051" v="4041"/>
          <ac:spMkLst>
            <pc:docMk/>
            <pc:sldMk cId="0" sldId="262"/>
            <ac:spMk id="52" creationId="{137C4B2B-D33C-3FDE-D300-AA81C417306D}"/>
          </ac:spMkLst>
        </pc:spChg>
        <pc:spChg chg="mod">
          <ac:chgData name="Wali Muhammad" userId="a50c5a49626fbc72" providerId="LiveId" clId="{EA8FE66E-4CC9-4C30-8C36-7DFDA3FB2AE7}" dt="2025-02-04T17:03:28.051" v="4041"/>
          <ac:spMkLst>
            <pc:docMk/>
            <pc:sldMk cId="0" sldId="262"/>
            <ac:spMk id="53" creationId="{1586B678-4B73-2F5B-6854-A7D4C2FECB9F}"/>
          </ac:spMkLst>
        </pc:spChg>
        <pc:spChg chg="add del mod">
          <ac:chgData name="Wali Muhammad" userId="a50c5a49626fbc72" providerId="LiveId" clId="{EA8FE66E-4CC9-4C30-8C36-7DFDA3FB2AE7}" dt="2025-02-04T17:40:15.636" v="5056" actId="478"/>
          <ac:spMkLst>
            <pc:docMk/>
            <pc:sldMk cId="0" sldId="262"/>
            <ac:spMk id="54" creationId="{0224BD55-5510-0225-5364-442C2784BF45}"/>
          </ac:spMkLst>
        </pc:spChg>
        <pc:spChg chg="add del mod">
          <ac:chgData name="Wali Muhammad" userId="a50c5a49626fbc72" providerId="LiveId" clId="{EA8FE66E-4CC9-4C30-8C36-7DFDA3FB2AE7}" dt="2025-02-04T17:39:54.871" v="5055" actId="478"/>
          <ac:spMkLst>
            <pc:docMk/>
            <pc:sldMk cId="0" sldId="262"/>
            <ac:spMk id="55" creationId="{71B0F882-9D10-1ED5-2165-B7B9CD0F7310}"/>
          </ac:spMkLst>
        </pc:spChg>
        <pc:spChg chg="add del mod">
          <ac:chgData name="Wali Muhammad" userId="a50c5a49626fbc72" providerId="LiveId" clId="{EA8FE66E-4CC9-4C30-8C36-7DFDA3FB2AE7}" dt="2025-02-04T17:39:48.703" v="5052" actId="478"/>
          <ac:spMkLst>
            <pc:docMk/>
            <pc:sldMk cId="0" sldId="262"/>
            <ac:spMk id="56" creationId="{0D86682C-0FE5-67D4-8024-16DE648E6BC9}"/>
          </ac:spMkLst>
        </pc:spChg>
        <pc:spChg chg="add mod">
          <ac:chgData name="Wali Muhammad" userId="a50c5a49626fbc72" providerId="LiveId" clId="{EA8FE66E-4CC9-4C30-8C36-7DFDA3FB2AE7}" dt="2025-02-04T17:41:03.285" v="5066" actId="14100"/>
          <ac:spMkLst>
            <pc:docMk/>
            <pc:sldMk cId="0" sldId="262"/>
            <ac:spMk id="57" creationId="{9D9DD559-F65E-A5D7-D536-AE737BB891B0}"/>
          </ac:spMkLst>
        </pc:spChg>
        <pc:spChg chg="add del mod">
          <ac:chgData name="Wali Muhammad" userId="a50c5a49626fbc72" providerId="LiveId" clId="{EA8FE66E-4CC9-4C30-8C36-7DFDA3FB2AE7}" dt="2025-02-04T17:40:55.395" v="5064" actId="478"/>
          <ac:spMkLst>
            <pc:docMk/>
            <pc:sldMk cId="0" sldId="262"/>
            <ac:spMk id="58" creationId="{666E8885-F956-10C4-FD66-6EB999921E10}"/>
          </ac:spMkLst>
        </pc:spChg>
        <pc:grpChg chg="del mod">
          <ac:chgData name="Wali Muhammad" userId="a50c5a49626fbc72" providerId="LiveId" clId="{EA8FE66E-4CC9-4C30-8C36-7DFDA3FB2AE7}" dt="2025-02-04T17:02:42.486" v="3955" actId="478"/>
          <ac:grpSpMkLst>
            <pc:docMk/>
            <pc:sldMk cId="0" sldId="262"/>
            <ac:grpSpMk id="4" creationId="{00000000-0000-0000-0000-000000000000}"/>
          </ac:grpSpMkLst>
        </pc:grpChg>
        <pc:grpChg chg="add mod">
          <ac:chgData name="Wali Muhammad" userId="a50c5a49626fbc72" providerId="LiveId" clId="{EA8FE66E-4CC9-4C30-8C36-7DFDA3FB2AE7}" dt="2025-02-04T16:56:49.040" v="3802" actId="1076"/>
          <ac:grpSpMkLst>
            <pc:docMk/>
            <pc:sldMk cId="0" sldId="262"/>
            <ac:grpSpMk id="19" creationId="{9E8E124C-ADB1-4195-D7F1-12E8A8E4B313}"/>
          </ac:grpSpMkLst>
        </pc:grpChg>
        <pc:grpChg chg="add mod">
          <ac:chgData name="Wali Muhammad" userId="a50c5a49626fbc72" providerId="LiveId" clId="{EA8FE66E-4CC9-4C30-8C36-7DFDA3FB2AE7}" dt="2025-02-04T17:03:09.191" v="4039" actId="1037"/>
          <ac:grpSpMkLst>
            <pc:docMk/>
            <pc:sldMk cId="0" sldId="262"/>
            <ac:grpSpMk id="25" creationId="{B033CCD0-EBB3-ADBA-6B53-FECEA24B4E9C}"/>
          </ac:grpSpMkLst>
        </pc:grpChg>
        <pc:grpChg chg="add mod">
          <ac:chgData name="Wali Muhammad" userId="a50c5a49626fbc72" providerId="LiveId" clId="{EA8FE66E-4CC9-4C30-8C36-7DFDA3FB2AE7}" dt="2025-02-04T17:03:09.191" v="4039" actId="1037"/>
          <ac:grpSpMkLst>
            <pc:docMk/>
            <pc:sldMk cId="0" sldId="262"/>
            <ac:grpSpMk id="28" creationId="{F45E5AF0-BC13-89F8-830A-34F13D45B2A3}"/>
          </ac:grpSpMkLst>
        </pc:grpChg>
        <pc:grpChg chg="add mod">
          <ac:chgData name="Wali Muhammad" userId="a50c5a49626fbc72" providerId="LiveId" clId="{EA8FE66E-4CC9-4C30-8C36-7DFDA3FB2AE7}" dt="2025-02-04T17:03:09.191" v="4039" actId="1037"/>
          <ac:grpSpMkLst>
            <pc:docMk/>
            <pc:sldMk cId="0" sldId="262"/>
            <ac:grpSpMk id="31" creationId="{C0C3305C-3A53-ACF5-5D30-B0DD2C80B665}"/>
          </ac:grpSpMkLst>
        </pc:grpChg>
        <pc:grpChg chg="add mod">
          <ac:chgData name="Wali Muhammad" userId="a50c5a49626fbc72" providerId="LiveId" clId="{EA8FE66E-4CC9-4C30-8C36-7DFDA3FB2AE7}" dt="2025-02-04T17:03:09.191" v="4039" actId="1037"/>
          <ac:grpSpMkLst>
            <pc:docMk/>
            <pc:sldMk cId="0" sldId="262"/>
            <ac:grpSpMk id="34" creationId="{A7FD693F-6BE3-7DF7-093E-F63B539B56E2}"/>
          </ac:grpSpMkLst>
        </pc:grpChg>
        <pc:grpChg chg="add del mod">
          <ac:chgData name="Wali Muhammad" userId="a50c5a49626fbc72" providerId="LiveId" clId="{EA8FE66E-4CC9-4C30-8C36-7DFDA3FB2AE7}" dt="2025-02-04T17:08:31.011" v="4095" actId="478"/>
          <ac:grpSpMkLst>
            <pc:docMk/>
            <pc:sldMk cId="0" sldId="262"/>
            <ac:grpSpMk id="37" creationId="{9D71DE45-5C82-16B1-B384-ABB17D1ADF7D}"/>
          </ac:grpSpMkLst>
        </pc:grpChg>
        <pc:grpChg chg="mod">
          <ac:chgData name="Wali Muhammad" userId="a50c5a49626fbc72" providerId="LiveId" clId="{EA8FE66E-4CC9-4C30-8C36-7DFDA3FB2AE7}" dt="2025-02-04T17:03:28.051" v="4041"/>
          <ac:grpSpMkLst>
            <pc:docMk/>
            <pc:sldMk cId="0" sldId="262"/>
            <ac:grpSpMk id="39" creationId="{EC500FEA-1B63-BEF6-1183-C4D16A19E8E6}"/>
          </ac:grpSpMkLst>
        </pc:grpChg>
        <pc:grpChg chg="mod">
          <ac:chgData name="Wali Muhammad" userId="a50c5a49626fbc72" providerId="LiveId" clId="{EA8FE66E-4CC9-4C30-8C36-7DFDA3FB2AE7}" dt="2025-02-04T17:03:28.051" v="4041"/>
          <ac:grpSpMkLst>
            <pc:docMk/>
            <pc:sldMk cId="0" sldId="262"/>
            <ac:grpSpMk id="41" creationId="{8F52D9D3-EB4A-83BD-33EF-E4553709B915}"/>
          </ac:grpSpMkLst>
        </pc:grpChg>
        <pc:grpChg chg="mod">
          <ac:chgData name="Wali Muhammad" userId="a50c5a49626fbc72" providerId="LiveId" clId="{EA8FE66E-4CC9-4C30-8C36-7DFDA3FB2AE7}" dt="2025-02-04T17:03:28.051" v="4041"/>
          <ac:grpSpMkLst>
            <pc:docMk/>
            <pc:sldMk cId="0" sldId="262"/>
            <ac:grpSpMk id="42" creationId="{97E99701-C264-10CD-8A64-4D610B643368}"/>
          </ac:grpSpMkLst>
        </pc:grpChg>
        <pc:grpChg chg="mod">
          <ac:chgData name="Wali Muhammad" userId="a50c5a49626fbc72" providerId="LiveId" clId="{EA8FE66E-4CC9-4C30-8C36-7DFDA3FB2AE7}" dt="2025-02-04T17:03:28.051" v="4041"/>
          <ac:grpSpMkLst>
            <pc:docMk/>
            <pc:sldMk cId="0" sldId="262"/>
            <ac:grpSpMk id="43" creationId="{52418540-87EA-6B9E-012C-D2BC6639B528}"/>
          </ac:grpSpMkLst>
        </pc:grpChg>
        <pc:grpChg chg="mod">
          <ac:chgData name="Wali Muhammad" userId="a50c5a49626fbc72" providerId="LiveId" clId="{EA8FE66E-4CC9-4C30-8C36-7DFDA3FB2AE7}" dt="2025-02-04T17:03:28.051" v="4041"/>
          <ac:grpSpMkLst>
            <pc:docMk/>
            <pc:sldMk cId="0" sldId="262"/>
            <ac:grpSpMk id="44" creationId="{DA54FC42-F32A-AA1E-7D1F-1E46BBD7CEE4}"/>
          </ac:grpSpMkLst>
        </pc:grpChg>
      </pc:sldChg>
      <pc:sldChg chg="addSp delSp modSp mod modTransition setBg modAnim">
        <pc:chgData name="Wali Muhammad" userId="a50c5a49626fbc72" providerId="LiveId" clId="{EA8FE66E-4CC9-4C30-8C36-7DFDA3FB2AE7}" dt="2025-02-04T17:30:54.951" v="4850"/>
        <pc:sldMkLst>
          <pc:docMk/>
          <pc:sldMk cId="0" sldId="264"/>
        </pc:sldMkLst>
        <pc:spChg chg="mod">
          <ac:chgData name="Wali Muhammad" userId="a50c5a49626fbc72" providerId="LiveId" clId="{EA8FE66E-4CC9-4C30-8C36-7DFDA3FB2AE7}" dt="2025-02-04T17:17:20.591" v="4599"/>
          <ac:spMkLst>
            <pc:docMk/>
            <pc:sldMk cId="0" sldId="264"/>
            <ac:spMk id="3" creationId="{5383AFE0-0D53-B5D7-6051-4FCE615BA417}"/>
          </ac:spMkLst>
        </pc:spChg>
        <pc:spChg chg="mod">
          <ac:chgData name="Wali Muhammad" userId="a50c5a49626fbc72" providerId="LiveId" clId="{EA8FE66E-4CC9-4C30-8C36-7DFDA3FB2AE7}" dt="2025-02-04T17:17:47.062" v="4619" actId="1076"/>
          <ac:spMkLst>
            <pc:docMk/>
            <pc:sldMk cId="0" sldId="264"/>
            <ac:spMk id="4" creationId="{595B5E02-AA8A-9354-F330-39C87BD10DAB}"/>
          </ac:spMkLst>
        </pc:spChg>
        <pc:spChg chg="add mod">
          <ac:chgData name="Wali Muhammad" userId="a50c5a49626fbc72" providerId="LiveId" clId="{EA8FE66E-4CC9-4C30-8C36-7DFDA3FB2AE7}" dt="2025-02-04T17:18:52.191" v="4627" actId="14100"/>
          <ac:spMkLst>
            <pc:docMk/>
            <pc:sldMk cId="0" sldId="264"/>
            <ac:spMk id="5" creationId="{CCB1A8B7-438B-E842-3846-1DF58AF6AE4C}"/>
          </ac:spMkLst>
        </pc:spChg>
        <pc:spChg chg="mod">
          <ac:chgData name="Wali Muhammad" userId="a50c5a49626fbc72" providerId="LiveId" clId="{EA8FE66E-4CC9-4C30-8C36-7DFDA3FB2AE7}" dt="2025-02-04T17:19:40.393" v="4637" actId="20577"/>
          <ac:spMkLst>
            <pc:docMk/>
            <pc:sldMk cId="0" sldId="264"/>
            <ac:spMk id="6" creationId="{00000000-0000-0000-0000-000000000000}"/>
          </ac:spMkLst>
        </pc:spChg>
        <pc:spChg chg="del">
          <ac:chgData name="Wali Muhammad" userId="a50c5a49626fbc72" providerId="LiveId" clId="{EA8FE66E-4CC9-4C30-8C36-7DFDA3FB2AE7}" dt="2025-02-04T17:17:03.731" v="4597" actId="478"/>
          <ac:spMkLst>
            <pc:docMk/>
            <pc:sldMk cId="0" sldId="264"/>
            <ac:spMk id="7" creationId="{7F50F3F4-80A9-D50D-09AF-7D30D1F77692}"/>
          </ac:spMkLst>
        </pc:spChg>
        <pc:spChg chg="add del mod">
          <ac:chgData name="Wali Muhammad" userId="a50c5a49626fbc72" providerId="LiveId" clId="{EA8FE66E-4CC9-4C30-8C36-7DFDA3FB2AE7}" dt="2025-02-04T17:20:57.431" v="4643" actId="478"/>
          <ac:spMkLst>
            <pc:docMk/>
            <pc:sldMk cId="0" sldId="264"/>
            <ac:spMk id="8" creationId="{12787A2E-7C40-1FCB-1B26-71F31FD7241D}"/>
          </ac:spMkLst>
        </pc:spChg>
        <pc:spChg chg="add mod">
          <ac:chgData name="Wali Muhammad" userId="a50c5a49626fbc72" providerId="LiveId" clId="{EA8FE66E-4CC9-4C30-8C36-7DFDA3FB2AE7}" dt="2025-02-04T17:30:17.442" v="4839" actId="1076"/>
          <ac:spMkLst>
            <pc:docMk/>
            <pc:sldMk cId="0" sldId="264"/>
            <ac:spMk id="9" creationId="{9190D1FC-4270-A8F4-8F7C-3C45F29E5FDE}"/>
          </ac:spMkLst>
        </pc:spChg>
        <pc:spChg chg="add mod">
          <ac:chgData name="Wali Muhammad" userId="a50c5a49626fbc72" providerId="LiveId" clId="{EA8FE66E-4CC9-4C30-8C36-7DFDA3FB2AE7}" dt="2025-02-04T17:30:37.551" v="4849" actId="1038"/>
          <ac:spMkLst>
            <pc:docMk/>
            <pc:sldMk cId="0" sldId="264"/>
            <ac:spMk id="10" creationId="{8A921323-74E8-91F4-FA8C-E6CA41D83F44}"/>
          </ac:spMkLst>
        </pc:spChg>
        <pc:spChg chg="add del mod">
          <ac:chgData name="Wali Muhammad" userId="a50c5a49626fbc72" providerId="LiveId" clId="{EA8FE66E-4CC9-4C30-8C36-7DFDA3FB2AE7}" dt="2025-02-04T17:20:56.171" v="4642" actId="478"/>
          <ac:spMkLst>
            <pc:docMk/>
            <pc:sldMk cId="0" sldId="264"/>
            <ac:spMk id="11" creationId="{8A2BAAC2-37D6-1B87-2C2A-A9844C16D49F}"/>
          </ac:spMkLst>
        </pc:spChg>
        <pc:spChg chg="add mod">
          <ac:chgData name="Wali Muhammad" userId="a50c5a49626fbc72" providerId="LiveId" clId="{EA8FE66E-4CC9-4C30-8C36-7DFDA3FB2AE7}" dt="2025-02-04T17:28:02.961" v="4826" actId="1076"/>
          <ac:spMkLst>
            <pc:docMk/>
            <pc:sldMk cId="0" sldId="264"/>
            <ac:spMk id="12" creationId="{279A0DA7-7722-F986-66D6-CF57B6E92F79}"/>
          </ac:spMkLst>
        </pc:spChg>
        <pc:spChg chg="add mod">
          <ac:chgData name="Wali Muhammad" userId="a50c5a49626fbc72" providerId="LiveId" clId="{EA8FE66E-4CC9-4C30-8C36-7DFDA3FB2AE7}" dt="2025-02-04T17:28:02.961" v="4826" actId="1076"/>
          <ac:spMkLst>
            <pc:docMk/>
            <pc:sldMk cId="0" sldId="264"/>
            <ac:spMk id="13" creationId="{74EBD668-B8BA-BFAC-765A-EED863DADA8D}"/>
          </ac:spMkLst>
        </pc:spChg>
        <pc:grpChg chg="add mod">
          <ac:chgData name="Wali Muhammad" userId="a50c5a49626fbc72" providerId="LiveId" clId="{EA8FE66E-4CC9-4C30-8C36-7DFDA3FB2AE7}" dt="2025-02-04T17:17:52.931" v="4620" actId="1076"/>
          <ac:grpSpMkLst>
            <pc:docMk/>
            <pc:sldMk cId="0" sldId="264"/>
            <ac:grpSpMk id="2" creationId="{066217B8-14CA-A3AA-D0F4-577009EEA316}"/>
          </ac:grpSpMkLst>
        </pc:grpChg>
      </pc:sldChg>
      <pc:sldChg chg="addSp modSp mod modTransition setBg">
        <pc:chgData name="Wali Muhammad" userId="a50c5a49626fbc72" providerId="LiveId" clId="{EA8FE66E-4CC9-4C30-8C36-7DFDA3FB2AE7}" dt="2025-02-04T17:24:04.611" v="4789" actId="1038"/>
        <pc:sldMkLst>
          <pc:docMk/>
          <pc:sldMk cId="0" sldId="265"/>
        </pc:sldMkLst>
        <pc:spChg chg="add mod">
          <ac:chgData name="Wali Muhammad" userId="a50c5a49626fbc72" providerId="LiveId" clId="{EA8FE66E-4CC9-4C30-8C36-7DFDA3FB2AE7}" dt="2025-02-04T17:24:04.611" v="4789" actId="1038"/>
          <ac:spMkLst>
            <pc:docMk/>
            <pc:sldMk cId="0" sldId="265"/>
            <ac:spMk id="2" creationId="{AA46E2A9-3374-70EB-22E4-A9E73D0FAA82}"/>
          </ac:spMkLst>
        </pc:spChg>
        <pc:spChg chg="add mod">
          <ac:chgData name="Wali Muhammad" userId="a50c5a49626fbc72" providerId="LiveId" clId="{EA8FE66E-4CC9-4C30-8C36-7DFDA3FB2AE7}" dt="2025-02-04T17:24:04.611" v="4789" actId="1038"/>
          <ac:spMkLst>
            <pc:docMk/>
            <pc:sldMk cId="0" sldId="265"/>
            <ac:spMk id="3" creationId="{207FCAE7-744F-7903-EDA2-34838E6D1B46}"/>
          </ac:spMkLst>
        </pc:spChg>
      </pc:sldChg>
      <pc:sldChg chg="del modTransition">
        <pc:chgData name="Wali Muhammad" userId="a50c5a49626fbc72" providerId="LiveId" clId="{EA8FE66E-4CC9-4C30-8C36-7DFDA3FB2AE7}" dt="2025-02-04T14:35:08.051" v="757" actId="47"/>
        <pc:sldMkLst>
          <pc:docMk/>
          <pc:sldMk cId="3464068518" sldId="266"/>
        </pc:sldMkLst>
      </pc:sldChg>
      <pc:sldChg chg="addSp delSp modSp mod ord modTransition setBg">
        <pc:chgData name="Wali Muhammad" userId="a50c5a49626fbc72" providerId="LiveId" clId="{EA8FE66E-4CC9-4C30-8C36-7DFDA3FB2AE7}" dt="2025-02-04T18:15:51.512" v="5159" actId="122"/>
        <pc:sldMkLst>
          <pc:docMk/>
          <pc:sldMk cId="1490451851" sldId="267"/>
        </pc:sldMkLst>
        <pc:spChg chg="add del mod">
          <ac:chgData name="Wali Muhammad" userId="a50c5a49626fbc72" providerId="LiveId" clId="{EA8FE66E-4CC9-4C30-8C36-7DFDA3FB2AE7}" dt="2025-02-04T14:39:53.079" v="785" actId="478"/>
          <ac:spMkLst>
            <pc:docMk/>
            <pc:sldMk cId="1490451851" sldId="267"/>
            <ac:spMk id="2" creationId="{284B2287-4F6D-B58A-9904-1878086AA5C8}"/>
          </ac:spMkLst>
        </pc:spChg>
        <pc:spChg chg="add del mod">
          <ac:chgData name="Wali Muhammad" userId="a50c5a49626fbc72" providerId="LiveId" clId="{EA8FE66E-4CC9-4C30-8C36-7DFDA3FB2AE7}" dt="2025-02-04T14:39:52.459" v="784" actId="478"/>
          <ac:spMkLst>
            <pc:docMk/>
            <pc:sldMk cId="1490451851" sldId="267"/>
            <ac:spMk id="3" creationId="{DCAABF3D-3F4B-9ADF-41FF-7BD9507BE907}"/>
          </ac:spMkLst>
        </pc:spChg>
        <pc:spChg chg="add mod">
          <ac:chgData name="Wali Muhammad" userId="a50c5a49626fbc72" providerId="LiveId" clId="{EA8FE66E-4CC9-4C30-8C36-7DFDA3FB2AE7}" dt="2025-02-04T14:58:15.349" v="1042" actId="1076"/>
          <ac:spMkLst>
            <pc:docMk/>
            <pc:sldMk cId="1490451851" sldId="267"/>
            <ac:spMk id="4" creationId="{FC1B0DF4-77A0-E0D4-5335-B993FD93F8C8}"/>
          </ac:spMkLst>
        </pc:spChg>
        <pc:spChg chg="add mod">
          <ac:chgData name="Wali Muhammad" userId="a50c5a49626fbc72" providerId="LiveId" clId="{EA8FE66E-4CC9-4C30-8C36-7DFDA3FB2AE7}" dt="2025-02-04T14:46:27.119" v="886" actId="1076"/>
          <ac:spMkLst>
            <pc:docMk/>
            <pc:sldMk cId="1490451851" sldId="267"/>
            <ac:spMk id="5" creationId="{DA5C994D-DF57-9860-21C6-FD0D7151BDE9}"/>
          </ac:spMkLst>
        </pc:spChg>
        <pc:spChg chg="add mod">
          <ac:chgData name="Wali Muhammad" userId="a50c5a49626fbc72" providerId="LiveId" clId="{EA8FE66E-4CC9-4C30-8C36-7DFDA3FB2AE7}" dt="2025-02-04T14:58:14.979" v="1041" actId="1076"/>
          <ac:spMkLst>
            <pc:docMk/>
            <pc:sldMk cId="1490451851" sldId="267"/>
            <ac:spMk id="6" creationId="{0BE61590-D21B-5310-BEBC-BD8E59833B09}"/>
          </ac:spMkLst>
        </pc:spChg>
        <pc:spChg chg="add del mod">
          <ac:chgData name="Wali Muhammad" userId="a50c5a49626fbc72" providerId="LiveId" clId="{EA8FE66E-4CC9-4C30-8C36-7DFDA3FB2AE7}" dt="2025-02-04T14:39:51.815" v="783" actId="478"/>
          <ac:spMkLst>
            <pc:docMk/>
            <pc:sldMk cId="1490451851" sldId="267"/>
            <ac:spMk id="7" creationId="{11B3404D-66BE-B327-3067-9596DC1AE86C}"/>
          </ac:spMkLst>
        </pc:spChg>
        <pc:spChg chg="del mod">
          <ac:chgData name="Wali Muhammad" userId="a50c5a49626fbc72" providerId="LiveId" clId="{EA8FE66E-4CC9-4C30-8C36-7DFDA3FB2AE7}" dt="2025-02-04T14:39:42.989" v="781" actId="478"/>
          <ac:spMkLst>
            <pc:docMk/>
            <pc:sldMk cId="1490451851" sldId="267"/>
            <ac:spMk id="8" creationId="{1291F8C0-E7B5-16A0-D76F-6A43A50DE76E}"/>
          </ac:spMkLst>
        </pc:spChg>
        <pc:spChg chg="del">
          <ac:chgData name="Wali Muhammad" userId="a50c5a49626fbc72" providerId="LiveId" clId="{EA8FE66E-4CC9-4C30-8C36-7DFDA3FB2AE7}" dt="2025-02-04T14:39:42.989" v="781" actId="478"/>
          <ac:spMkLst>
            <pc:docMk/>
            <pc:sldMk cId="1490451851" sldId="267"/>
            <ac:spMk id="9" creationId="{22C4D84C-6679-ED2D-5245-AD486396A169}"/>
          </ac:spMkLst>
        </pc:spChg>
        <pc:spChg chg="del">
          <ac:chgData name="Wali Muhammad" userId="a50c5a49626fbc72" providerId="LiveId" clId="{EA8FE66E-4CC9-4C30-8C36-7DFDA3FB2AE7}" dt="2025-02-04T14:36:12.865" v="766" actId="478"/>
          <ac:spMkLst>
            <pc:docMk/>
            <pc:sldMk cId="1490451851" sldId="267"/>
            <ac:spMk id="10" creationId="{38F64FCE-DA5F-90F5-6EC5-2E489929428D}"/>
          </ac:spMkLst>
        </pc:spChg>
        <pc:spChg chg="add mod">
          <ac:chgData name="Wali Muhammad" userId="a50c5a49626fbc72" providerId="LiveId" clId="{EA8FE66E-4CC9-4C30-8C36-7DFDA3FB2AE7}" dt="2025-02-04T18:15:15.198" v="5148" actId="20577"/>
          <ac:spMkLst>
            <pc:docMk/>
            <pc:sldMk cId="1490451851" sldId="267"/>
            <ac:spMk id="11" creationId="{E91172B0-33F8-5810-4C11-A7FE282FB99F}"/>
          </ac:spMkLst>
        </pc:spChg>
        <pc:spChg chg="add mod">
          <ac:chgData name="Wali Muhammad" userId="a50c5a49626fbc72" providerId="LiveId" clId="{EA8FE66E-4CC9-4C30-8C36-7DFDA3FB2AE7}" dt="2025-02-04T14:45:25.463" v="871" actId="1076"/>
          <ac:spMkLst>
            <pc:docMk/>
            <pc:sldMk cId="1490451851" sldId="267"/>
            <ac:spMk id="12" creationId="{C44BB3AA-5E36-FF4D-9AFA-2D909D7BBF64}"/>
          </ac:spMkLst>
        </pc:spChg>
        <pc:spChg chg="add del mod">
          <ac:chgData name="Wali Muhammad" userId="a50c5a49626fbc72" providerId="LiveId" clId="{EA8FE66E-4CC9-4C30-8C36-7DFDA3FB2AE7}" dt="2025-02-04T14:47:57.739" v="904" actId="478"/>
          <ac:spMkLst>
            <pc:docMk/>
            <pc:sldMk cId="1490451851" sldId="267"/>
            <ac:spMk id="13" creationId="{9A8B18E9-169C-C29D-0CDF-E99E1C1E3B35}"/>
          </ac:spMkLst>
        </pc:spChg>
        <pc:spChg chg="add mod">
          <ac:chgData name="Wali Muhammad" userId="a50c5a49626fbc72" providerId="LiveId" clId="{EA8FE66E-4CC9-4C30-8C36-7DFDA3FB2AE7}" dt="2025-02-04T14:46:18.454" v="884" actId="1076"/>
          <ac:spMkLst>
            <pc:docMk/>
            <pc:sldMk cId="1490451851" sldId="267"/>
            <ac:spMk id="14" creationId="{C81E5931-3CB8-903B-2237-80BACE0546D6}"/>
          </ac:spMkLst>
        </pc:spChg>
        <pc:spChg chg="add del mod">
          <ac:chgData name="Wali Muhammad" userId="a50c5a49626fbc72" providerId="LiveId" clId="{EA8FE66E-4CC9-4C30-8C36-7DFDA3FB2AE7}" dt="2025-02-04T14:47:59.281" v="905" actId="478"/>
          <ac:spMkLst>
            <pc:docMk/>
            <pc:sldMk cId="1490451851" sldId="267"/>
            <ac:spMk id="15" creationId="{374EB2AC-BAA9-2401-487A-2B3F734993D1}"/>
          </ac:spMkLst>
        </pc:spChg>
        <pc:spChg chg="add del mod">
          <ac:chgData name="Wali Muhammad" userId="a50c5a49626fbc72" providerId="LiveId" clId="{EA8FE66E-4CC9-4C30-8C36-7DFDA3FB2AE7}" dt="2025-02-04T14:44:49.389" v="853" actId="478"/>
          <ac:spMkLst>
            <pc:docMk/>
            <pc:sldMk cId="1490451851" sldId="267"/>
            <ac:spMk id="16" creationId="{45F98430-FE99-FEF7-DE4B-8D03C1429B8E}"/>
          </ac:spMkLst>
        </pc:spChg>
        <pc:spChg chg="add mod">
          <ac:chgData name="Wali Muhammad" userId="a50c5a49626fbc72" providerId="LiveId" clId="{EA8FE66E-4CC9-4C30-8C36-7DFDA3FB2AE7}" dt="2025-02-04T14:41:10.929" v="811" actId="1076"/>
          <ac:spMkLst>
            <pc:docMk/>
            <pc:sldMk cId="1490451851" sldId="267"/>
            <ac:spMk id="17" creationId="{54910C56-55EC-5A42-746E-9F41AC773454}"/>
          </ac:spMkLst>
        </pc:spChg>
        <pc:spChg chg="add mod">
          <ac:chgData name="Wali Muhammad" userId="a50c5a49626fbc72" providerId="LiveId" clId="{EA8FE66E-4CC9-4C30-8C36-7DFDA3FB2AE7}" dt="2025-02-04T14:41:03.049" v="810" actId="1076"/>
          <ac:spMkLst>
            <pc:docMk/>
            <pc:sldMk cId="1490451851" sldId="267"/>
            <ac:spMk id="18" creationId="{534DF2CB-50AE-9324-F884-174575E614B1}"/>
          </ac:spMkLst>
        </pc:spChg>
        <pc:spChg chg="add mod">
          <ac:chgData name="Wali Muhammad" userId="a50c5a49626fbc72" providerId="LiveId" clId="{EA8FE66E-4CC9-4C30-8C36-7DFDA3FB2AE7}" dt="2025-02-04T14:46:46.019" v="890" actId="1076"/>
          <ac:spMkLst>
            <pc:docMk/>
            <pc:sldMk cId="1490451851" sldId="267"/>
            <ac:spMk id="19" creationId="{879AFC18-0D34-992F-1975-A4D8F1AF23CA}"/>
          </ac:spMkLst>
        </pc:spChg>
        <pc:spChg chg="add mod">
          <ac:chgData name="Wali Muhammad" userId="a50c5a49626fbc72" providerId="LiveId" clId="{EA8FE66E-4CC9-4C30-8C36-7DFDA3FB2AE7}" dt="2025-02-04T14:52:57.509" v="984" actId="20577"/>
          <ac:spMkLst>
            <pc:docMk/>
            <pc:sldMk cId="1490451851" sldId="267"/>
            <ac:spMk id="20" creationId="{6374C30E-18D9-54D6-0A6B-5B476BA750F3}"/>
          </ac:spMkLst>
        </pc:spChg>
        <pc:spChg chg="add mod">
          <ac:chgData name="Wali Muhammad" userId="a50c5a49626fbc72" providerId="LiveId" clId="{EA8FE66E-4CC9-4C30-8C36-7DFDA3FB2AE7}" dt="2025-02-04T14:46:39.984" v="889" actId="1076"/>
          <ac:spMkLst>
            <pc:docMk/>
            <pc:sldMk cId="1490451851" sldId="267"/>
            <ac:spMk id="21" creationId="{1BB2D039-7FF4-2D41-17A4-A6C8F7A34687}"/>
          </ac:spMkLst>
        </pc:spChg>
        <pc:spChg chg="add del mod">
          <ac:chgData name="Wali Muhammad" userId="a50c5a49626fbc72" providerId="LiveId" clId="{EA8FE66E-4CC9-4C30-8C36-7DFDA3FB2AE7}" dt="2025-02-04T14:48:01.139" v="906" actId="478"/>
          <ac:spMkLst>
            <pc:docMk/>
            <pc:sldMk cId="1490451851" sldId="267"/>
            <ac:spMk id="22" creationId="{3B6CF6A1-9DDE-390E-BEA0-921F7DB7EAF6}"/>
          </ac:spMkLst>
        </pc:spChg>
        <pc:spChg chg="add mod">
          <ac:chgData name="Wali Muhammad" userId="a50c5a49626fbc72" providerId="LiveId" clId="{EA8FE66E-4CC9-4C30-8C36-7DFDA3FB2AE7}" dt="2025-02-04T18:15:17.713" v="5149" actId="20577"/>
          <ac:spMkLst>
            <pc:docMk/>
            <pc:sldMk cId="1490451851" sldId="267"/>
            <ac:spMk id="23" creationId="{00A66399-B08F-08F2-16F1-153547AF12ED}"/>
          </ac:spMkLst>
        </pc:spChg>
        <pc:spChg chg="add mod">
          <ac:chgData name="Wali Muhammad" userId="a50c5a49626fbc72" providerId="LiveId" clId="{EA8FE66E-4CC9-4C30-8C36-7DFDA3FB2AE7}" dt="2025-02-04T18:15:36.585" v="5155" actId="122"/>
          <ac:spMkLst>
            <pc:docMk/>
            <pc:sldMk cId="1490451851" sldId="267"/>
            <ac:spMk id="24" creationId="{374FF9C9-80B9-F57B-29D4-2D87A492E95B}"/>
          </ac:spMkLst>
        </pc:spChg>
        <pc:spChg chg="add mod">
          <ac:chgData name="Wali Muhammad" userId="a50c5a49626fbc72" providerId="LiveId" clId="{EA8FE66E-4CC9-4C30-8C36-7DFDA3FB2AE7}" dt="2025-02-04T18:15:51.512" v="5159" actId="122"/>
          <ac:spMkLst>
            <pc:docMk/>
            <pc:sldMk cId="1490451851" sldId="267"/>
            <ac:spMk id="25" creationId="{F0441678-3C3A-76E4-BA99-7C9B6E792D47}"/>
          </ac:spMkLst>
        </pc:spChg>
        <pc:spChg chg="add mod">
          <ac:chgData name="Wali Muhammad" userId="a50c5a49626fbc72" providerId="LiveId" clId="{EA8FE66E-4CC9-4C30-8C36-7DFDA3FB2AE7}" dt="2025-02-04T15:26:46.339" v="1359" actId="1076"/>
          <ac:spMkLst>
            <pc:docMk/>
            <pc:sldMk cId="1490451851" sldId="267"/>
            <ac:spMk id="28" creationId="{5ED1DB40-2F7D-030D-ED63-DD62F8C1B0B9}"/>
          </ac:spMkLst>
        </pc:spChg>
        <pc:spChg chg="add mod">
          <ac:chgData name="Wali Muhammad" userId="a50c5a49626fbc72" providerId="LiveId" clId="{EA8FE66E-4CC9-4C30-8C36-7DFDA3FB2AE7}" dt="2025-02-04T15:26:39.239" v="1358"/>
          <ac:spMkLst>
            <pc:docMk/>
            <pc:sldMk cId="1490451851" sldId="267"/>
            <ac:spMk id="29" creationId="{42A61C00-B275-1890-D8DE-B818265C3313}"/>
          </ac:spMkLst>
        </pc:spChg>
        <pc:spChg chg="add mod">
          <ac:chgData name="Wali Muhammad" userId="a50c5a49626fbc72" providerId="LiveId" clId="{EA8FE66E-4CC9-4C30-8C36-7DFDA3FB2AE7}" dt="2025-02-04T15:26:48.041" v="1360" actId="1076"/>
          <ac:spMkLst>
            <pc:docMk/>
            <pc:sldMk cId="1490451851" sldId="267"/>
            <ac:spMk id="30" creationId="{83D93232-F6A2-1700-4B4C-22C4DEFB5315}"/>
          </ac:spMkLst>
        </pc:spChg>
        <pc:picChg chg="add del mod ord">
          <ac:chgData name="Wali Muhammad" userId="a50c5a49626fbc72" providerId="LiveId" clId="{EA8FE66E-4CC9-4C30-8C36-7DFDA3FB2AE7}" dt="2025-02-04T14:51:52.600" v="970" actId="478"/>
          <ac:picMkLst>
            <pc:docMk/>
            <pc:sldMk cId="1490451851" sldId="267"/>
            <ac:picMk id="26" creationId="{E0959233-720E-0D2D-4FC7-DCDD4C798D90}"/>
          </ac:picMkLst>
        </pc:picChg>
        <pc:picChg chg="add mod ord">
          <ac:chgData name="Wali Muhammad" userId="a50c5a49626fbc72" providerId="LiveId" clId="{EA8FE66E-4CC9-4C30-8C36-7DFDA3FB2AE7}" dt="2025-02-04T14:55:52.964" v="1028" actId="167"/>
          <ac:picMkLst>
            <pc:docMk/>
            <pc:sldMk cId="1490451851" sldId="267"/>
            <ac:picMk id="27" creationId="{7297CAD7-4E67-01F4-DB25-16B64B1AE970}"/>
          </ac:picMkLst>
        </pc:picChg>
      </pc:sldChg>
      <pc:sldChg chg="addSp delSp modSp mod ord modTransition setBg">
        <pc:chgData name="Wali Muhammad" userId="a50c5a49626fbc72" providerId="LiveId" clId="{EA8FE66E-4CC9-4C30-8C36-7DFDA3FB2AE7}" dt="2025-02-04T17:37:36.833" v="5043" actId="1076"/>
        <pc:sldMkLst>
          <pc:docMk/>
          <pc:sldMk cId="2275580220" sldId="268"/>
        </pc:sldMkLst>
        <pc:spChg chg="add mod">
          <ac:chgData name="Wali Muhammad" userId="a50c5a49626fbc72" providerId="LiveId" clId="{EA8FE66E-4CC9-4C30-8C36-7DFDA3FB2AE7}" dt="2025-02-04T14:55:30.629" v="1027" actId="1038"/>
          <ac:spMkLst>
            <pc:docMk/>
            <pc:sldMk cId="2275580220" sldId="268"/>
            <ac:spMk id="3" creationId="{4B09D980-4B90-BF3C-19B3-0E12755D0951}"/>
          </ac:spMkLst>
        </pc:spChg>
        <pc:spChg chg="add mod">
          <ac:chgData name="Wali Muhammad" userId="a50c5a49626fbc72" providerId="LiveId" clId="{EA8FE66E-4CC9-4C30-8C36-7DFDA3FB2AE7}" dt="2025-02-04T14:56:35.471" v="1031" actId="1036"/>
          <ac:spMkLst>
            <pc:docMk/>
            <pc:sldMk cId="2275580220" sldId="268"/>
            <ac:spMk id="4" creationId="{8C9DD907-FBB7-5CEB-8008-6FBDC8730039}"/>
          </ac:spMkLst>
        </pc:spChg>
        <pc:spChg chg="add mod">
          <ac:chgData name="Wali Muhammad" userId="a50c5a49626fbc72" providerId="LiveId" clId="{EA8FE66E-4CC9-4C30-8C36-7DFDA3FB2AE7}" dt="2025-02-04T14:54:24.659" v="1004" actId="14100"/>
          <ac:spMkLst>
            <pc:docMk/>
            <pc:sldMk cId="2275580220" sldId="268"/>
            <ac:spMk id="5" creationId="{94174F54-5613-9165-42CD-5B922910BA02}"/>
          </ac:spMkLst>
        </pc:spChg>
        <pc:spChg chg="add mod">
          <ac:chgData name="Wali Muhammad" userId="a50c5a49626fbc72" providerId="LiveId" clId="{EA8FE66E-4CC9-4C30-8C36-7DFDA3FB2AE7}" dt="2025-02-04T14:55:12.849" v="1021" actId="1076"/>
          <ac:spMkLst>
            <pc:docMk/>
            <pc:sldMk cId="2275580220" sldId="268"/>
            <ac:spMk id="6" creationId="{59D79C82-3F09-F040-72EA-12330E6DCB80}"/>
          </ac:spMkLst>
        </pc:spChg>
        <pc:spChg chg="add mod">
          <ac:chgData name="Wali Muhammad" userId="a50c5a49626fbc72" providerId="LiveId" clId="{EA8FE66E-4CC9-4C30-8C36-7DFDA3FB2AE7}" dt="2025-02-04T15:25:06.950" v="1355" actId="1076"/>
          <ac:spMkLst>
            <pc:docMk/>
            <pc:sldMk cId="2275580220" sldId="268"/>
            <ac:spMk id="7" creationId="{8734D428-C505-40A9-953A-364DB3C7DAF9}"/>
          </ac:spMkLst>
        </pc:spChg>
        <pc:spChg chg="add mod">
          <ac:chgData name="Wali Muhammad" userId="a50c5a49626fbc72" providerId="LiveId" clId="{EA8FE66E-4CC9-4C30-8C36-7DFDA3FB2AE7}" dt="2025-02-04T15:25:02.559" v="1354" actId="1076"/>
          <ac:spMkLst>
            <pc:docMk/>
            <pc:sldMk cId="2275580220" sldId="268"/>
            <ac:spMk id="8" creationId="{9E69D34A-A456-1B39-ABD3-BE367F26F146}"/>
          </ac:spMkLst>
        </pc:spChg>
        <pc:spChg chg="add mod">
          <ac:chgData name="Wali Muhammad" userId="a50c5a49626fbc72" providerId="LiveId" clId="{EA8FE66E-4CC9-4C30-8C36-7DFDA3FB2AE7}" dt="2025-02-04T17:37:26.832" v="5041" actId="1076"/>
          <ac:spMkLst>
            <pc:docMk/>
            <pc:sldMk cId="2275580220" sldId="268"/>
            <ac:spMk id="9" creationId="{1537487F-DC62-FBC5-D5D8-9D15A2D1D496}"/>
          </ac:spMkLst>
        </pc:spChg>
        <pc:spChg chg="add del mod">
          <ac:chgData name="Wali Muhammad" userId="a50c5a49626fbc72" providerId="LiveId" clId="{EA8FE66E-4CC9-4C30-8C36-7DFDA3FB2AE7}" dt="2025-02-04T15:24:59.209" v="1353" actId="478"/>
          <ac:spMkLst>
            <pc:docMk/>
            <pc:sldMk cId="2275580220" sldId="268"/>
            <ac:spMk id="10" creationId="{8850EB20-85BD-F70C-25A5-3C8E88615286}"/>
          </ac:spMkLst>
        </pc:spChg>
        <pc:spChg chg="add mod">
          <ac:chgData name="Wali Muhammad" userId="a50c5a49626fbc72" providerId="LiveId" clId="{EA8FE66E-4CC9-4C30-8C36-7DFDA3FB2AE7}" dt="2025-02-04T17:37:36.833" v="5043" actId="1076"/>
          <ac:spMkLst>
            <pc:docMk/>
            <pc:sldMk cId="2275580220" sldId="268"/>
            <ac:spMk id="11" creationId="{628373DF-CA2A-7F9D-8549-8EF2982717BC}"/>
          </ac:spMkLst>
        </pc:spChg>
        <pc:spChg chg="del">
          <ac:chgData name="Wali Muhammad" userId="a50c5a49626fbc72" providerId="LiveId" clId="{EA8FE66E-4CC9-4C30-8C36-7DFDA3FB2AE7}" dt="2025-02-04T14:37:42.409" v="772" actId="478"/>
          <ac:spMkLst>
            <pc:docMk/>
            <pc:sldMk cId="2275580220" sldId="268"/>
            <ac:spMk id="14" creationId="{8901A58E-06D7-6985-7FCD-A4DE1D45A443}"/>
          </ac:spMkLst>
        </pc:spChg>
        <pc:picChg chg="add mod">
          <ac:chgData name="Wali Muhammad" userId="a50c5a49626fbc72" providerId="LiveId" clId="{EA8FE66E-4CC9-4C30-8C36-7DFDA3FB2AE7}" dt="2025-02-04T14:50:28.289" v="961"/>
          <ac:picMkLst>
            <pc:docMk/>
            <pc:sldMk cId="2275580220" sldId="268"/>
            <ac:picMk id="2" creationId="{E9BDB68E-D33F-A005-B9BB-E284CD36A7AD}"/>
          </ac:picMkLst>
        </pc:picChg>
        <pc:picChg chg="mod">
          <ac:chgData name="Wali Muhammad" userId="a50c5a49626fbc72" providerId="LiveId" clId="{EA8FE66E-4CC9-4C30-8C36-7DFDA3FB2AE7}" dt="2025-02-04T14:37:49.659" v="775" actId="14100"/>
          <ac:picMkLst>
            <pc:docMk/>
            <pc:sldMk cId="2275580220" sldId="268"/>
            <ac:picMk id="16" creationId="{4446547C-6C59-91B7-4F3E-E8F7D504A2B7}"/>
          </ac:picMkLst>
        </pc:picChg>
      </pc:sldChg>
      <pc:sldChg chg="addSp delSp modSp mod ord modTransition setBg">
        <pc:chgData name="Wali Muhammad" userId="a50c5a49626fbc72" providerId="LiveId" clId="{EA8FE66E-4CC9-4C30-8C36-7DFDA3FB2AE7}" dt="2025-02-04T17:38:36.647" v="5047" actId="1076"/>
        <pc:sldMkLst>
          <pc:docMk/>
          <pc:sldMk cId="2177235613" sldId="269"/>
        </pc:sldMkLst>
        <pc:spChg chg="add mod">
          <ac:chgData name="Wali Muhammad" userId="a50c5a49626fbc72" providerId="LiveId" clId="{EA8FE66E-4CC9-4C30-8C36-7DFDA3FB2AE7}" dt="2025-02-04T15:01:54.332" v="1094"/>
          <ac:spMkLst>
            <pc:docMk/>
            <pc:sldMk cId="2177235613" sldId="269"/>
            <ac:spMk id="2" creationId="{55595851-6802-8300-AB35-23296F7585BE}"/>
          </ac:spMkLst>
        </pc:spChg>
        <pc:spChg chg="add mod">
          <ac:chgData name="Wali Muhammad" userId="a50c5a49626fbc72" providerId="LiveId" clId="{EA8FE66E-4CC9-4C30-8C36-7DFDA3FB2AE7}" dt="2025-02-04T15:01:54.332" v="1094"/>
          <ac:spMkLst>
            <pc:docMk/>
            <pc:sldMk cId="2177235613" sldId="269"/>
            <ac:spMk id="3" creationId="{4234A5CF-0360-3A1A-33E2-4BBE6B4CA301}"/>
          </ac:spMkLst>
        </pc:spChg>
        <pc:spChg chg="add del mod">
          <ac:chgData name="Wali Muhammad" userId="a50c5a49626fbc72" providerId="LiveId" clId="{EA8FE66E-4CC9-4C30-8C36-7DFDA3FB2AE7}" dt="2025-02-04T15:04:36.531" v="1129" actId="478"/>
          <ac:spMkLst>
            <pc:docMk/>
            <pc:sldMk cId="2177235613" sldId="269"/>
            <ac:spMk id="4" creationId="{A2D4091B-CD7B-C4A0-6AA4-8D098DBD5809}"/>
          </ac:spMkLst>
        </pc:spChg>
        <pc:spChg chg="add del mod">
          <ac:chgData name="Wali Muhammad" userId="a50c5a49626fbc72" providerId="LiveId" clId="{EA8FE66E-4CC9-4C30-8C36-7DFDA3FB2AE7}" dt="2025-02-04T15:04:36.531" v="1129" actId="478"/>
          <ac:spMkLst>
            <pc:docMk/>
            <pc:sldMk cId="2177235613" sldId="269"/>
            <ac:spMk id="5" creationId="{BD1257B4-8D52-6116-79D0-72059DBE2634}"/>
          </ac:spMkLst>
        </pc:spChg>
        <pc:spChg chg="add del mod">
          <ac:chgData name="Wali Muhammad" userId="a50c5a49626fbc72" providerId="LiveId" clId="{EA8FE66E-4CC9-4C30-8C36-7DFDA3FB2AE7}" dt="2025-02-04T15:04:36.531" v="1129" actId="478"/>
          <ac:spMkLst>
            <pc:docMk/>
            <pc:sldMk cId="2177235613" sldId="269"/>
            <ac:spMk id="6" creationId="{91C47C85-E21C-88A2-2957-7A57448B9198}"/>
          </ac:spMkLst>
        </pc:spChg>
        <pc:spChg chg="add del mod">
          <ac:chgData name="Wali Muhammad" userId="a50c5a49626fbc72" providerId="LiveId" clId="{EA8FE66E-4CC9-4C30-8C36-7DFDA3FB2AE7}" dt="2025-02-04T15:04:36.531" v="1129" actId="478"/>
          <ac:spMkLst>
            <pc:docMk/>
            <pc:sldMk cId="2177235613" sldId="269"/>
            <ac:spMk id="7" creationId="{CB037D33-D219-2842-A0C0-4B3E1F964DA4}"/>
          </ac:spMkLst>
        </pc:spChg>
        <pc:spChg chg="del">
          <ac:chgData name="Wali Muhammad" userId="a50c5a49626fbc72" providerId="LiveId" clId="{EA8FE66E-4CC9-4C30-8C36-7DFDA3FB2AE7}" dt="2025-02-04T15:01:51.559" v="1092" actId="478"/>
          <ac:spMkLst>
            <pc:docMk/>
            <pc:sldMk cId="2177235613" sldId="269"/>
            <ac:spMk id="8" creationId="{6011D5DF-0F90-00B5-DA5B-762A01AAA9D4}"/>
          </ac:spMkLst>
        </pc:spChg>
        <pc:spChg chg="mod">
          <ac:chgData name="Wali Muhammad" userId="a50c5a49626fbc72" providerId="LiveId" clId="{EA8FE66E-4CC9-4C30-8C36-7DFDA3FB2AE7}" dt="2025-02-04T15:15:47.089" v="1283" actId="20577"/>
          <ac:spMkLst>
            <pc:docMk/>
            <pc:sldMk cId="2177235613" sldId="269"/>
            <ac:spMk id="9" creationId="{408DB299-ECAB-115E-BA8C-B2135081F1DA}"/>
          </ac:spMkLst>
        </pc:spChg>
        <pc:spChg chg="del">
          <ac:chgData name="Wali Muhammad" userId="a50c5a49626fbc72" providerId="LiveId" clId="{EA8FE66E-4CC9-4C30-8C36-7DFDA3FB2AE7}" dt="2025-02-04T15:01:53.254" v="1093" actId="478"/>
          <ac:spMkLst>
            <pc:docMk/>
            <pc:sldMk cId="2177235613" sldId="269"/>
            <ac:spMk id="10" creationId="{AC6EF86A-A030-CC10-D96E-5C79B363F506}"/>
          </ac:spMkLst>
        </pc:spChg>
        <pc:spChg chg="add mod">
          <ac:chgData name="Wali Muhammad" userId="a50c5a49626fbc72" providerId="LiveId" clId="{EA8FE66E-4CC9-4C30-8C36-7DFDA3FB2AE7}" dt="2025-02-04T15:09:00.677" v="1130"/>
          <ac:spMkLst>
            <pc:docMk/>
            <pc:sldMk cId="2177235613" sldId="269"/>
            <ac:spMk id="11" creationId="{26A4EAC9-E60D-AF70-BFAA-7515E09DE79A}"/>
          </ac:spMkLst>
        </pc:spChg>
        <pc:spChg chg="add mod">
          <ac:chgData name="Wali Muhammad" userId="a50c5a49626fbc72" providerId="LiveId" clId="{EA8FE66E-4CC9-4C30-8C36-7DFDA3FB2AE7}" dt="2025-02-04T15:09:00.677" v="1130"/>
          <ac:spMkLst>
            <pc:docMk/>
            <pc:sldMk cId="2177235613" sldId="269"/>
            <ac:spMk id="12" creationId="{A164AD4C-CDCF-52C5-E4AA-60DEF386A3BA}"/>
          </ac:spMkLst>
        </pc:spChg>
        <pc:spChg chg="mod">
          <ac:chgData name="Wali Muhammad" userId="a50c5a49626fbc72" providerId="LiveId" clId="{EA8FE66E-4CC9-4C30-8C36-7DFDA3FB2AE7}" dt="2025-02-04T15:09:00.677" v="1130"/>
          <ac:spMkLst>
            <pc:docMk/>
            <pc:sldMk cId="2177235613" sldId="269"/>
            <ac:spMk id="14" creationId="{D420B2D7-3378-2FCB-868F-47B606EA50C0}"/>
          </ac:spMkLst>
        </pc:spChg>
        <pc:spChg chg="add mod">
          <ac:chgData name="Wali Muhammad" userId="a50c5a49626fbc72" providerId="LiveId" clId="{EA8FE66E-4CC9-4C30-8C36-7DFDA3FB2AE7}" dt="2025-02-04T15:09:00.677" v="1130"/>
          <ac:spMkLst>
            <pc:docMk/>
            <pc:sldMk cId="2177235613" sldId="269"/>
            <ac:spMk id="15" creationId="{A7FF6E07-1231-6CB3-205C-DF74F2F77578}"/>
          </ac:spMkLst>
        </pc:spChg>
        <pc:spChg chg="mod">
          <ac:chgData name="Wali Muhammad" userId="a50c5a49626fbc72" providerId="LiveId" clId="{EA8FE66E-4CC9-4C30-8C36-7DFDA3FB2AE7}" dt="2025-02-04T15:09:00.677" v="1130"/>
          <ac:spMkLst>
            <pc:docMk/>
            <pc:sldMk cId="2177235613" sldId="269"/>
            <ac:spMk id="17" creationId="{EB5FD5F2-0D37-4372-8B95-118EB6BB64DE}"/>
          </ac:spMkLst>
        </pc:spChg>
        <pc:spChg chg="add mod">
          <ac:chgData name="Wali Muhammad" userId="a50c5a49626fbc72" providerId="LiveId" clId="{EA8FE66E-4CC9-4C30-8C36-7DFDA3FB2AE7}" dt="2025-02-04T15:09:00.677" v="1130"/>
          <ac:spMkLst>
            <pc:docMk/>
            <pc:sldMk cId="2177235613" sldId="269"/>
            <ac:spMk id="18" creationId="{5391B17B-3A37-E175-CF33-810A76985BA8}"/>
          </ac:spMkLst>
        </pc:spChg>
        <pc:spChg chg="add mod">
          <ac:chgData name="Wali Muhammad" userId="a50c5a49626fbc72" providerId="LiveId" clId="{EA8FE66E-4CC9-4C30-8C36-7DFDA3FB2AE7}" dt="2025-02-04T15:09:00.677" v="1130"/>
          <ac:spMkLst>
            <pc:docMk/>
            <pc:sldMk cId="2177235613" sldId="269"/>
            <ac:spMk id="19" creationId="{FADDB984-6FCE-0E30-0EE9-A06EE1E5D1B2}"/>
          </ac:spMkLst>
        </pc:spChg>
        <pc:spChg chg="mod">
          <ac:chgData name="Wali Muhammad" userId="a50c5a49626fbc72" providerId="LiveId" clId="{EA8FE66E-4CC9-4C30-8C36-7DFDA3FB2AE7}" dt="2025-02-04T15:09:00.677" v="1130"/>
          <ac:spMkLst>
            <pc:docMk/>
            <pc:sldMk cId="2177235613" sldId="269"/>
            <ac:spMk id="21" creationId="{EEDCBC2C-81D3-69B4-BB3E-0747630A8E0D}"/>
          </ac:spMkLst>
        </pc:spChg>
        <pc:spChg chg="add mod">
          <ac:chgData name="Wali Muhammad" userId="a50c5a49626fbc72" providerId="LiveId" clId="{EA8FE66E-4CC9-4C30-8C36-7DFDA3FB2AE7}" dt="2025-02-04T15:09:00.677" v="1130"/>
          <ac:spMkLst>
            <pc:docMk/>
            <pc:sldMk cId="2177235613" sldId="269"/>
            <ac:spMk id="22" creationId="{BC8FFAD3-9ECA-1AB1-DBAB-32A5A3FB8E29}"/>
          </ac:spMkLst>
        </pc:spChg>
        <pc:spChg chg="add mod">
          <ac:chgData name="Wali Muhammad" userId="a50c5a49626fbc72" providerId="LiveId" clId="{EA8FE66E-4CC9-4C30-8C36-7DFDA3FB2AE7}" dt="2025-02-04T15:09:00.677" v="1130"/>
          <ac:spMkLst>
            <pc:docMk/>
            <pc:sldMk cId="2177235613" sldId="269"/>
            <ac:spMk id="23" creationId="{2C641756-C314-67CB-3B55-652356ABDF8A}"/>
          </ac:spMkLst>
        </pc:spChg>
        <pc:spChg chg="add mod">
          <ac:chgData name="Wali Muhammad" userId="a50c5a49626fbc72" providerId="LiveId" clId="{EA8FE66E-4CC9-4C30-8C36-7DFDA3FB2AE7}" dt="2025-02-04T15:09:00.677" v="1130"/>
          <ac:spMkLst>
            <pc:docMk/>
            <pc:sldMk cId="2177235613" sldId="269"/>
            <ac:spMk id="24" creationId="{A244245C-3344-287B-9B4F-24AD95F24C4D}"/>
          </ac:spMkLst>
        </pc:spChg>
        <pc:spChg chg="add mod">
          <ac:chgData name="Wali Muhammad" userId="a50c5a49626fbc72" providerId="LiveId" clId="{EA8FE66E-4CC9-4C30-8C36-7DFDA3FB2AE7}" dt="2025-02-04T15:09:00.677" v="1130"/>
          <ac:spMkLst>
            <pc:docMk/>
            <pc:sldMk cId="2177235613" sldId="269"/>
            <ac:spMk id="25" creationId="{9BBF2534-B761-8619-AAC5-FA81E5A91416}"/>
          </ac:spMkLst>
        </pc:spChg>
        <pc:spChg chg="add mod">
          <ac:chgData name="Wali Muhammad" userId="a50c5a49626fbc72" providerId="LiveId" clId="{EA8FE66E-4CC9-4C30-8C36-7DFDA3FB2AE7}" dt="2025-02-04T15:09:00.677" v="1130"/>
          <ac:spMkLst>
            <pc:docMk/>
            <pc:sldMk cId="2177235613" sldId="269"/>
            <ac:spMk id="26" creationId="{367D7FD9-8CAE-9100-AF8C-60C8A6373EDA}"/>
          </ac:spMkLst>
        </pc:spChg>
        <pc:spChg chg="add mod">
          <ac:chgData name="Wali Muhammad" userId="a50c5a49626fbc72" providerId="LiveId" clId="{EA8FE66E-4CC9-4C30-8C36-7DFDA3FB2AE7}" dt="2025-02-04T15:09:00.677" v="1130"/>
          <ac:spMkLst>
            <pc:docMk/>
            <pc:sldMk cId="2177235613" sldId="269"/>
            <ac:spMk id="27" creationId="{B20B3869-2E25-58A2-33CA-A85DFADA794D}"/>
          </ac:spMkLst>
        </pc:spChg>
        <pc:spChg chg="add mod">
          <ac:chgData name="Wali Muhammad" userId="a50c5a49626fbc72" providerId="LiveId" clId="{EA8FE66E-4CC9-4C30-8C36-7DFDA3FB2AE7}" dt="2025-02-04T15:09:00.677" v="1130"/>
          <ac:spMkLst>
            <pc:docMk/>
            <pc:sldMk cId="2177235613" sldId="269"/>
            <ac:spMk id="28" creationId="{00D3D6B5-CDB0-DA15-C01B-9125371A9A90}"/>
          </ac:spMkLst>
        </pc:spChg>
        <pc:spChg chg="add mod">
          <ac:chgData name="Wali Muhammad" userId="a50c5a49626fbc72" providerId="LiveId" clId="{EA8FE66E-4CC9-4C30-8C36-7DFDA3FB2AE7}" dt="2025-02-04T15:09:00.677" v="1130"/>
          <ac:spMkLst>
            <pc:docMk/>
            <pc:sldMk cId="2177235613" sldId="269"/>
            <ac:spMk id="29" creationId="{3D237B75-B233-C65E-3D34-A3027A47731C}"/>
          </ac:spMkLst>
        </pc:spChg>
        <pc:spChg chg="add mod">
          <ac:chgData name="Wali Muhammad" userId="a50c5a49626fbc72" providerId="LiveId" clId="{EA8FE66E-4CC9-4C30-8C36-7DFDA3FB2AE7}" dt="2025-02-04T15:09:00.677" v="1130"/>
          <ac:spMkLst>
            <pc:docMk/>
            <pc:sldMk cId="2177235613" sldId="269"/>
            <ac:spMk id="30" creationId="{C9FB1A13-DBB3-6A53-9CBE-84D51EE573E4}"/>
          </ac:spMkLst>
        </pc:spChg>
        <pc:spChg chg="add mod">
          <ac:chgData name="Wali Muhammad" userId="a50c5a49626fbc72" providerId="LiveId" clId="{EA8FE66E-4CC9-4C30-8C36-7DFDA3FB2AE7}" dt="2025-02-04T15:09:00.677" v="1130"/>
          <ac:spMkLst>
            <pc:docMk/>
            <pc:sldMk cId="2177235613" sldId="269"/>
            <ac:spMk id="31" creationId="{F45FC228-EB8E-34CA-073A-323390DC1C18}"/>
          </ac:spMkLst>
        </pc:spChg>
        <pc:spChg chg="add mod">
          <ac:chgData name="Wali Muhammad" userId="a50c5a49626fbc72" providerId="LiveId" clId="{EA8FE66E-4CC9-4C30-8C36-7DFDA3FB2AE7}" dt="2025-02-04T15:17:35.950" v="1301"/>
          <ac:spMkLst>
            <pc:docMk/>
            <pc:sldMk cId="2177235613" sldId="269"/>
            <ac:spMk id="32" creationId="{B2B60512-5E9E-9976-17D5-30A464AA7ACD}"/>
          </ac:spMkLst>
        </pc:spChg>
        <pc:spChg chg="add mod">
          <ac:chgData name="Wali Muhammad" userId="a50c5a49626fbc72" providerId="LiveId" clId="{EA8FE66E-4CC9-4C30-8C36-7DFDA3FB2AE7}" dt="2025-02-04T15:17:35.950" v="1301"/>
          <ac:spMkLst>
            <pc:docMk/>
            <pc:sldMk cId="2177235613" sldId="269"/>
            <ac:spMk id="33" creationId="{79DF95BE-CF3B-DDAF-12D8-122EC0E8D905}"/>
          </ac:spMkLst>
        </pc:spChg>
        <pc:spChg chg="add mod">
          <ac:chgData name="Wali Muhammad" userId="a50c5a49626fbc72" providerId="LiveId" clId="{EA8FE66E-4CC9-4C30-8C36-7DFDA3FB2AE7}" dt="2025-02-04T15:17:35.950" v="1301"/>
          <ac:spMkLst>
            <pc:docMk/>
            <pc:sldMk cId="2177235613" sldId="269"/>
            <ac:spMk id="34" creationId="{5F2D818D-A7F5-A158-CC37-42363DC9EEF4}"/>
          </ac:spMkLst>
        </pc:spChg>
        <pc:spChg chg="add del mod">
          <ac:chgData name="Wali Muhammad" userId="a50c5a49626fbc72" providerId="LiveId" clId="{EA8FE66E-4CC9-4C30-8C36-7DFDA3FB2AE7}" dt="2025-02-04T15:27:46.259" v="1364" actId="478"/>
          <ac:spMkLst>
            <pc:docMk/>
            <pc:sldMk cId="2177235613" sldId="269"/>
            <ac:spMk id="35" creationId="{CACEBBC6-9815-E277-57C6-1B278E090052}"/>
          </ac:spMkLst>
        </pc:spChg>
        <pc:spChg chg="add del mod">
          <ac:chgData name="Wali Muhammad" userId="a50c5a49626fbc72" providerId="LiveId" clId="{EA8FE66E-4CC9-4C30-8C36-7DFDA3FB2AE7}" dt="2025-02-04T15:27:45.529" v="1363" actId="478"/>
          <ac:spMkLst>
            <pc:docMk/>
            <pc:sldMk cId="2177235613" sldId="269"/>
            <ac:spMk id="36" creationId="{E1B985B1-C222-F29D-D2AE-F9AE66FDAE95}"/>
          </ac:spMkLst>
        </pc:spChg>
        <pc:spChg chg="add del mod">
          <ac:chgData name="Wali Muhammad" userId="a50c5a49626fbc72" providerId="LiveId" clId="{EA8FE66E-4CC9-4C30-8C36-7DFDA3FB2AE7}" dt="2025-02-04T15:27:44.640" v="1362" actId="478"/>
          <ac:spMkLst>
            <pc:docMk/>
            <pc:sldMk cId="2177235613" sldId="269"/>
            <ac:spMk id="37" creationId="{CCB6DFA6-7DF8-86B9-2BF6-5EAEB6E84C98}"/>
          </ac:spMkLst>
        </pc:spChg>
        <pc:spChg chg="add mod">
          <ac:chgData name="Wali Muhammad" userId="a50c5a49626fbc72" providerId="LiveId" clId="{EA8FE66E-4CC9-4C30-8C36-7DFDA3FB2AE7}" dt="2025-02-04T15:17:35.950" v="1301"/>
          <ac:spMkLst>
            <pc:docMk/>
            <pc:sldMk cId="2177235613" sldId="269"/>
            <ac:spMk id="38" creationId="{EE3B0816-8767-DF79-BB55-0E8A55D74712}"/>
          </ac:spMkLst>
        </pc:spChg>
        <pc:spChg chg="add mod">
          <ac:chgData name="Wali Muhammad" userId="a50c5a49626fbc72" providerId="LiveId" clId="{EA8FE66E-4CC9-4C30-8C36-7DFDA3FB2AE7}" dt="2025-02-04T15:17:35.950" v="1301"/>
          <ac:spMkLst>
            <pc:docMk/>
            <pc:sldMk cId="2177235613" sldId="269"/>
            <ac:spMk id="39" creationId="{3AE83B21-42E1-EF4F-54F3-398E87ADCF5A}"/>
          </ac:spMkLst>
        </pc:spChg>
        <pc:spChg chg="add mod">
          <ac:chgData name="Wali Muhammad" userId="a50c5a49626fbc72" providerId="LiveId" clId="{EA8FE66E-4CC9-4C30-8C36-7DFDA3FB2AE7}" dt="2025-02-04T15:17:35.950" v="1301"/>
          <ac:spMkLst>
            <pc:docMk/>
            <pc:sldMk cId="2177235613" sldId="269"/>
            <ac:spMk id="40" creationId="{1EE38AF7-0761-F9FD-D273-0C69B279E496}"/>
          </ac:spMkLst>
        </pc:spChg>
        <pc:spChg chg="add mod">
          <ac:chgData name="Wali Muhammad" userId="a50c5a49626fbc72" providerId="LiveId" clId="{EA8FE66E-4CC9-4C30-8C36-7DFDA3FB2AE7}" dt="2025-02-04T15:17:35.950" v="1301"/>
          <ac:spMkLst>
            <pc:docMk/>
            <pc:sldMk cId="2177235613" sldId="269"/>
            <ac:spMk id="41" creationId="{D359BF8B-516A-D48C-67F1-1308AE4BA10F}"/>
          </ac:spMkLst>
        </pc:spChg>
        <pc:spChg chg="add mod">
          <ac:chgData name="Wali Muhammad" userId="a50c5a49626fbc72" providerId="LiveId" clId="{EA8FE66E-4CC9-4C30-8C36-7DFDA3FB2AE7}" dt="2025-02-04T15:17:35.950" v="1301"/>
          <ac:spMkLst>
            <pc:docMk/>
            <pc:sldMk cId="2177235613" sldId="269"/>
            <ac:spMk id="42" creationId="{DE81755A-4C4D-78D2-D8C0-AC5D2D065E88}"/>
          </ac:spMkLst>
        </pc:spChg>
        <pc:spChg chg="add mod">
          <ac:chgData name="Wali Muhammad" userId="a50c5a49626fbc72" providerId="LiveId" clId="{EA8FE66E-4CC9-4C30-8C36-7DFDA3FB2AE7}" dt="2025-02-04T15:17:35.950" v="1301"/>
          <ac:spMkLst>
            <pc:docMk/>
            <pc:sldMk cId="2177235613" sldId="269"/>
            <ac:spMk id="43" creationId="{204E8761-C76C-2C87-4654-8EF4159F440F}"/>
          </ac:spMkLst>
        </pc:spChg>
        <pc:spChg chg="add mod">
          <ac:chgData name="Wali Muhammad" userId="a50c5a49626fbc72" providerId="LiveId" clId="{EA8FE66E-4CC9-4C30-8C36-7DFDA3FB2AE7}" dt="2025-02-04T15:17:35.950" v="1301"/>
          <ac:spMkLst>
            <pc:docMk/>
            <pc:sldMk cId="2177235613" sldId="269"/>
            <ac:spMk id="44" creationId="{C3D00DF2-1208-74BE-88A7-075005A44B23}"/>
          </ac:spMkLst>
        </pc:spChg>
        <pc:spChg chg="add mod">
          <ac:chgData name="Wali Muhammad" userId="a50c5a49626fbc72" providerId="LiveId" clId="{EA8FE66E-4CC9-4C30-8C36-7DFDA3FB2AE7}" dt="2025-02-04T15:17:35.950" v="1301"/>
          <ac:spMkLst>
            <pc:docMk/>
            <pc:sldMk cId="2177235613" sldId="269"/>
            <ac:spMk id="45" creationId="{5EF10BB4-E2FF-C42E-0411-CBAFE202BFBA}"/>
          </ac:spMkLst>
        </pc:spChg>
        <pc:spChg chg="add mod">
          <ac:chgData name="Wali Muhammad" userId="a50c5a49626fbc72" providerId="LiveId" clId="{EA8FE66E-4CC9-4C30-8C36-7DFDA3FB2AE7}" dt="2025-02-04T15:17:35.950" v="1301"/>
          <ac:spMkLst>
            <pc:docMk/>
            <pc:sldMk cId="2177235613" sldId="269"/>
            <ac:spMk id="46" creationId="{6DD4D56A-8EA6-D6DB-A65C-ADC07460EA91}"/>
          </ac:spMkLst>
        </pc:spChg>
        <pc:spChg chg="add mod">
          <ac:chgData name="Wali Muhammad" userId="a50c5a49626fbc72" providerId="LiveId" clId="{EA8FE66E-4CC9-4C30-8C36-7DFDA3FB2AE7}" dt="2025-02-04T17:38:30.431" v="5046" actId="1076"/>
          <ac:spMkLst>
            <pc:docMk/>
            <pc:sldMk cId="2177235613" sldId="269"/>
            <ac:spMk id="47" creationId="{C8358D14-82C7-84BD-713D-F6A85EF1F38D}"/>
          </ac:spMkLst>
        </pc:spChg>
        <pc:spChg chg="add mod">
          <ac:chgData name="Wali Muhammad" userId="a50c5a49626fbc72" providerId="LiveId" clId="{EA8FE66E-4CC9-4C30-8C36-7DFDA3FB2AE7}" dt="2025-02-04T17:38:36.647" v="5047" actId="1076"/>
          <ac:spMkLst>
            <pc:docMk/>
            <pc:sldMk cId="2177235613" sldId="269"/>
            <ac:spMk id="48" creationId="{00ABD4E7-8F58-18FD-F9B3-D8407622DE3F}"/>
          </ac:spMkLst>
        </pc:spChg>
        <pc:spChg chg="add mod">
          <ac:chgData name="Wali Muhammad" userId="a50c5a49626fbc72" providerId="LiveId" clId="{EA8FE66E-4CC9-4C30-8C36-7DFDA3FB2AE7}" dt="2025-02-04T17:38:25.521" v="5045" actId="1076"/>
          <ac:spMkLst>
            <pc:docMk/>
            <pc:sldMk cId="2177235613" sldId="269"/>
            <ac:spMk id="49" creationId="{BF6F45A4-DBE1-EA04-B1B8-268B346A2B61}"/>
          </ac:spMkLst>
        </pc:spChg>
        <pc:grpChg chg="add mod">
          <ac:chgData name="Wali Muhammad" userId="a50c5a49626fbc72" providerId="LiveId" clId="{EA8FE66E-4CC9-4C30-8C36-7DFDA3FB2AE7}" dt="2025-02-04T15:09:00.677" v="1130"/>
          <ac:grpSpMkLst>
            <pc:docMk/>
            <pc:sldMk cId="2177235613" sldId="269"/>
            <ac:grpSpMk id="13" creationId="{7F87148C-7240-11DF-3B6B-C06D8DD11D8A}"/>
          </ac:grpSpMkLst>
        </pc:grpChg>
        <pc:grpChg chg="add mod">
          <ac:chgData name="Wali Muhammad" userId="a50c5a49626fbc72" providerId="LiveId" clId="{EA8FE66E-4CC9-4C30-8C36-7DFDA3FB2AE7}" dt="2025-02-04T15:09:00.677" v="1130"/>
          <ac:grpSpMkLst>
            <pc:docMk/>
            <pc:sldMk cId="2177235613" sldId="269"/>
            <ac:grpSpMk id="16" creationId="{0FE52ABB-D92E-0FE1-33C0-B46623EF062D}"/>
          </ac:grpSpMkLst>
        </pc:grpChg>
        <pc:grpChg chg="add mod">
          <ac:chgData name="Wali Muhammad" userId="a50c5a49626fbc72" providerId="LiveId" clId="{EA8FE66E-4CC9-4C30-8C36-7DFDA3FB2AE7}" dt="2025-02-04T15:09:00.677" v="1130"/>
          <ac:grpSpMkLst>
            <pc:docMk/>
            <pc:sldMk cId="2177235613" sldId="269"/>
            <ac:grpSpMk id="20" creationId="{F7046966-AA87-3646-7DA2-4C81CB685AC4}"/>
          </ac:grpSpMkLst>
        </pc:grpChg>
      </pc:sldChg>
      <pc:sldChg chg="del modTransition setBg">
        <pc:chgData name="Wali Muhammad" userId="a50c5a49626fbc72" providerId="LiveId" clId="{EA8FE66E-4CC9-4C30-8C36-7DFDA3FB2AE7}" dt="2025-02-04T16:47:23.761" v="3407" actId="47"/>
        <pc:sldMkLst>
          <pc:docMk/>
          <pc:sldMk cId="1863469236" sldId="270"/>
        </pc:sldMkLst>
      </pc:sldChg>
      <pc:sldChg chg="delSp modSp del mod modTransition setBg">
        <pc:chgData name="Wali Muhammad" userId="a50c5a49626fbc72" providerId="LiveId" clId="{EA8FE66E-4CC9-4C30-8C36-7DFDA3FB2AE7}" dt="2025-02-04T17:22:14.031" v="4651" actId="47"/>
        <pc:sldMkLst>
          <pc:docMk/>
          <pc:sldMk cId="1959322734" sldId="271"/>
        </pc:sldMkLst>
        <pc:spChg chg="del mod">
          <ac:chgData name="Wali Muhammad" userId="a50c5a49626fbc72" providerId="LiveId" clId="{EA8FE66E-4CC9-4C30-8C36-7DFDA3FB2AE7}" dt="2025-02-04T17:22:06.051" v="4647"/>
          <ac:spMkLst>
            <pc:docMk/>
            <pc:sldMk cId="1959322734" sldId="271"/>
            <ac:spMk id="6" creationId="{C2F95F84-F321-419D-E946-8A67BDC4097C}"/>
          </ac:spMkLst>
        </pc:spChg>
        <pc:spChg chg="del">
          <ac:chgData name="Wali Muhammad" userId="a50c5a49626fbc72" providerId="LiveId" clId="{EA8FE66E-4CC9-4C30-8C36-7DFDA3FB2AE7}" dt="2025-02-04T17:17:06.771" v="4598" actId="478"/>
          <ac:spMkLst>
            <pc:docMk/>
            <pc:sldMk cId="1959322734" sldId="271"/>
            <ac:spMk id="7" creationId="{B8A7DAE8-6670-923B-E48F-395EA8CBA069}"/>
          </ac:spMkLst>
        </pc:spChg>
      </pc:sldChg>
      <pc:sldChg chg="del ord modTransition setBg">
        <pc:chgData name="Wali Muhammad" userId="a50c5a49626fbc72" providerId="LiveId" clId="{EA8FE66E-4CC9-4C30-8C36-7DFDA3FB2AE7}" dt="2025-02-04T16:47:32.890" v="3408" actId="47"/>
        <pc:sldMkLst>
          <pc:docMk/>
          <pc:sldMk cId="833657700" sldId="272"/>
        </pc:sldMkLst>
      </pc:sldChg>
      <pc:sldChg chg="addSp delSp modSp mod modTransition setBg">
        <pc:chgData name="Wali Muhammad" userId="a50c5a49626fbc72" providerId="LiveId" clId="{EA8FE66E-4CC9-4C30-8C36-7DFDA3FB2AE7}" dt="2025-02-04T18:10:43.682" v="5127" actId="20577"/>
        <pc:sldMkLst>
          <pc:docMk/>
          <pc:sldMk cId="1274294616" sldId="273"/>
        </pc:sldMkLst>
        <pc:spChg chg="add del mod ord">
          <ac:chgData name="Wali Muhammad" userId="a50c5a49626fbc72" providerId="LiveId" clId="{EA8FE66E-4CC9-4C30-8C36-7DFDA3FB2AE7}" dt="2025-02-04T13:58:23.127" v="187" actId="478"/>
          <ac:spMkLst>
            <pc:docMk/>
            <pc:sldMk cId="1274294616" sldId="273"/>
            <ac:spMk id="3" creationId="{B58F961A-7C7B-F053-7F56-B2A66AAB8837}"/>
          </ac:spMkLst>
        </pc:spChg>
        <pc:spChg chg="add del mod">
          <ac:chgData name="Wali Muhammad" userId="a50c5a49626fbc72" providerId="LiveId" clId="{EA8FE66E-4CC9-4C30-8C36-7DFDA3FB2AE7}" dt="2025-02-04T18:10:43.682" v="5127" actId="20577"/>
          <ac:spMkLst>
            <pc:docMk/>
            <pc:sldMk cId="1274294616" sldId="273"/>
            <ac:spMk id="4" creationId="{F260F470-3476-8FEC-AC51-60CEAB1F27ED}"/>
          </ac:spMkLst>
        </pc:spChg>
        <pc:spChg chg="add del mod">
          <ac:chgData name="Wali Muhammad" userId="a50c5a49626fbc72" providerId="LiveId" clId="{EA8FE66E-4CC9-4C30-8C36-7DFDA3FB2AE7}" dt="2025-02-04T14:08:07.188" v="399" actId="478"/>
          <ac:spMkLst>
            <pc:docMk/>
            <pc:sldMk cId="1274294616" sldId="273"/>
            <ac:spMk id="5" creationId="{AEDAD910-59F1-CB59-C6B3-2FC8D172D2BC}"/>
          </ac:spMkLst>
        </pc:spChg>
        <pc:spChg chg="add del mod">
          <ac:chgData name="Wali Muhammad" userId="a50c5a49626fbc72" providerId="LiveId" clId="{EA8FE66E-4CC9-4C30-8C36-7DFDA3FB2AE7}" dt="2025-02-04T14:11:17.716" v="438" actId="478"/>
          <ac:spMkLst>
            <pc:docMk/>
            <pc:sldMk cId="1274294616" sldId="273"/>
            <ac:spMk id="7" creationId="{22AEC8E7-3907-8004-5964-C7F2BFFD6C29}"/>
          </ac:spMkLst>
        </pc:spChg>
        <pc:spChg chg="add del mod">
          <ac:chgData name="Wali Muhammad" userId="a50c5a49626fbc72" providerId="LiveId" clId="{EA8FE66E-4CC9-4C30-8C36-7DFDA3FB2AE7}" dt="2025-02-04T14:10:38.529" v="429" actId="478"/>
          <ac:spMkLst>
            <pc:docMk/>
            <pc:sldMk cId="1274294616" sldId="273"/>
            <ac:spMk id="8" creationId="{11C48C03-7F26-961D-5407-72DE909133B6}"/>
          </ac:spMkLst>
        </pc:spChg>
        <pc:spChg chg="del mod">
          <ac:chgData name="Wali Muhammad" userId="a50c5a49626fbc72" providerId="LiveId" clId="{EA8FE66E-4CC9-4C30-8C36-7DFDA3FB2AE7}" dt="2025-02-04T13:58:22.483" v="186" actId="478"/>
          <ac:spMkLst>
            <pc:docMk/>
            <pc:sldMk cId="1274294616" sldId="273"/>
            <ac:spMk id="9" creationId="{0D29F226-3726-7E1B-EC78-9D22F1F0A894}"/>
          </ac:spMkLst>
        </pc:spChg>
        <pc:spChg chg="add mod">
          <ac:chgData name="Wali Muhammad" userId="a50c5a49626fbc72" providerId="LiveId" clId="{EA8FE66E-4CC9-4C30-8C36-7DFDA3FB2AE7}" dt="2025-02-04T14:25:26.306" v="566" actId="1076"/>
          <ac:spMkLst>
            <pc:docMk/>
            <pc:sldMk cId="1274294616" sldId="273"/>
            <ac:spMk id="11" creationId="{D552D224-A407-F755-8E19-DFA17FB873E0}"/>
          </ac:spMkLst>
        </pc:spChg>
        <pc:spChg chg="add del mod">
          <ac:chgData name="Wali Muhammad" userId="a50c5a49626fbc72" providerId="LiveId" clId="{EA8FE66E-4CC9-4C30-8C36-7DFDA3FB2AE7}" dt="2025-02-04T14:12:51.730" v="453" actId="478"/>
          <ac:spMkLst>
            <pc:docMk/>
            <pc:sldMk cId="1274294616" sldId="273"/>
            <ac:spMk id="12" creationId="{98CC0113-F44C-1BD1-6D79-8ED8133A8519}"/>
          </ac:spMkLst>
        </pc:spChg>
        <pc:spChg chg="add del mod">
          <ac:chgData name="Wali Muhammad" userId="a50c5a49626fbc72" providerId="LiveId" clId="{EA8FE66E-4CC9-4C30-8C36-7DFDA3FB2AE7}" dt="2025-02-04T14:28:55.266" v="629" actId="478"/>
          <ac:spMkLst>
            <pc:docMk/>
            <pc:sldMk cId="1274294616" sldId="273"/>
            <ac:spMk id="13" creationId="{3ADF3419-F0EA-CD93-0A39-2780FB10497D}"/>
          </ac:spMkLst>
        </pc:spChg>
        <pc:spChg chg="add del mod">
          <ac:chgData name="Wali Muhammad" userId="a50c5a49626fbc72" providerId="LiveId" clId="{EA8FE66E-4CC9-4C30-8C36-7DFDA3FB2AE7}" dt="2025-02-04T14:12:51.149" v="452" actId="478"/>
          <ac:spMkLst>
            <pc:docMk/>
            <pc:sldMk cId="1274294616" sldId="273"/>
            <ac:spMk id="14" creationId="{689A0809-3A0A-A583-3471-FD8018BFD839}"/>
          </ac:spMkLst>
        </pc:spChg>
        <pc:spChg chg="add del mod">
          <ac:chgData name="Wali Muhammad" userId="a50c5a49626fbc72" providerId="LiveId" clId="{EA8FE66E-4CC9-4C30-8C36-7DFDA3FB2AE7}" dt="2025-02-04T17:45:52.997" v="5101" actId="1076"/>
          <ac:spMkLst>
            <pc:docMk/>
            <pc:sldMk cId="1274294616" sldId="273"/>
            <ac:spMk id="15" creationId="{A0C1A742-0325-7ECB-06DA-7AACE6F98B9F}"/>
          </ac:spMkLst>
        </pc:spChg>
        <pc:spChg chg="add mod">
          <ac:chgData name="Wali Muhammad" userId="a50c5a49626fbc72" providerId="LiveId" clId="{EA8FE66E-4CC9-4C30-8C36-7DFDA3FB2AE7}" dt="2025-02-04T17:45:53.622" v="5103" actId="1076"/>
          <ac:spMkLst>
            <pc:docMk/>
            <pc:sldMk cId="1274294616" sldId="273"/>
            <ac:spMk id="16" creationId="{E2D4B4EF-25B8-B0CC-F54B-86581CCE735B}"/>
          </ac:spMkLst>
        </pc:spChg>
        <pc:spChg chg="add del mod ord">
          <ac:chgData name="Wali Muhammad" userId="a50c5a49626fbc72" providerId="LiveId" clId="{EA8FE66E-4CC9-4C30-8C36-7DFDA3FB2AE7}" dt="2025-02-04T14:24:03.152" v="551" actId="478"/>
          <ac:spMkLst>
            <pc:docMk/>
            <pc:sldMk cId="1274294616" sldId="273"/>
            <ac:spMk id="17" creationId="{5748EE6C-1DA7-E2E5-AA52-472B4415152D}"/>
          </ac:spMkLst>
        </pc:spChg>
        <pc:spChg chg="add del mod">
          <ac:chgData name="Wali Muhammad" userId="a50c5a49626fbc72" providerId="LiveId" clId="{EA8FE66E-4CC9-4C30-8C36-7DFDA3FB2AE7}" dt="2025-02-04T17:33:42.348" v="5019" actId="478"/>
          <ac:spMkLst>
            <pc:docMk/>
            <pc:sldMk cId="1274294616" sldId="273"/>
            <ac:spMk id="18" creationId="{41CFEC3F-F1E5-E65E-6DA1-A8343B451C2D}"/>
          </ac:spMkLst>
        </pc:spChg>
        <pc:spChg chg="add del mod ord">
          <ac:chgData name="Wali Muhammad" userId="a50c5a49626fbc72" providerId="LiveId" clId="{EA8FE66E-4CC9-4C30-8C36-7DFDA3FB2AE7}" dt="2025-02-04T17:33:42.348" v="5019" actId="478"/>
          <ac:spMkLst>
            <pc:docMk/>
            <pc:sldMk cId="1274294616" sldId="273"/>
            <ac:spMk id="19" creationId="{DD58A5C1-C8D7-7CD9-56BB-AFA3D6C585DB}"/>
          </ac:spMkLst>
        </pc:spChg>
        <pc:spChg chg="add mod">
          <ac:chgData name="Wali Muhammad" userId="a50c5a49626fbc72" providerId="LiveId" clId="{EA8FE66E-4CC9-4C30-8C36-7DFDA3FB2AE7}" dt="2025-02-04T14:24:48.956" v="562" actId="688"/>
          <ac:spMkLst>
            <pc:docMk/>
            <pc:sldMk cId="1274294616" sldId="273"/>
            <ac:spMk id="20" creationId="{FCC82FE6-93DF-CB30-FCD7-C2D75816F95B}"/>
          </ac:spMkLst>
        </pc:spChg>
        <pc:spChg chg="add del mod">
          <ac:chgData name="Wali Muhammad" userId="a50c5a49626fbc72" providerId="LiveId" clId="{EA8FE66E-4CC9-4C30-8C36-7DFDA3FB2AE7}" dt="2025-02-04T17:32:54.647" v="4865" actId="478"/>
          <ac:spMkLst>
            <pc:docMk/>
            <pc:sldMk cId="1274294616" sldId="273"/>
            <ac:spMk id="21" creationId="{5AFB8F85-CB07-05DA-DC3F-D6AB8C0842E0}"/>
          </ac:spMkLst>
        </pc:spChg>
        <pc:spChg chg="del mod">
          <ac:chgData name="Wali Muhammad" userId="a50c5a49626fbc72" providerId="LiveId" clId="{EA8FE66E-4CC9-4C30-8C36-7DFDA3FB2AE7}" dt="2025-02-04T14:11:41.662" v="440" actId="478"/>
          <ac:spMkLst>
            <pc:docMk/>
            <pc:sldMk cId="1274294616" sldId="273"/>
            <ac:spMk id="22" creationId="{B990512D-747B-9E0F-4938-EF8D098C5AE6}"/>
          </ac:spMkLst>
        </pc:spChg>
        <pc:spChg chg="del mod">
          <ac:chgData name="Wali Muhammad" userId="a50c5a49626fbc72" providerId="LiveId" clId="{EA8FE66E-4CC9-4C30-8C36-7DFDA3FB2AE7}" dt="2025-02-04T14:11:42.321" v="441" actId="478"/>
          <ac:spMkLst>
            <pc:docMk/>
            <pc:sldMk cId="1274294616" sldId="273"/>
            <ac:spMk id="23" creationId="{CFC9885C-69C6-1D1E-F5C8-ABB17AA2881A}"/>
          </ac:spMkLst>
        </pc:spChg>
        <pc:spChg chg="add mod">
          <ac:chgData name="Wali Muhammad" userId="a50c5a49626fbc72" providerId="LiveId" clId="{EA8FE66E-4CC9-4C30-8C36-7DFDA3FB2AE7}" dt="2025-02-04T14:24:51.576" v="563" actId="1076"/>
          <ac:spMkLst>
            <pc:docMk/>
            <pc:sldMk cId="1274294616" sldId="273"/>
            <ac:spMk id="24" creationId="{BC88EED9-8293-F5D8-CD33-EB2E922763A6}"/>
          </ac:spMkLst>
        </pc:spChg>
        <pc:spChg chg="add mod">
          <ac:chgData name="Wali Muhammad" userId="a50c5a49626fbc72" providerId="LiveId" clId="{EA8FE66E-4CC9-4C30-8C36-7DFDA3FB2AE7}" dt="2025-02-04T14:29:13.826" v="634" actId="1036"/>
          <ac:spMkLst>
            <pc:docMk/>
            <pc:sldMk cId="1274294616" sldId="273"/>
            <ac:spMk id="26" creationId="{FCEDBBD4-D88E-FEF6-DE3A-5C1975439D7D}"/>
          </ac:spMkLst>
        </pc:spChg>
        <pc:spChg chg="add mod">
          <ac:chgData name="Wali Muhammad" userId="a50c5a49626fbc72" providerId="LiveId" clId="{EA8FE66E-4CC9-4C30-8C36-7DFDA3FB2AE7}" dt="2025-02-04T17:33:05.425" v="4909" actId="1037"/>
          <ac:spMkLst>
            <pc:docMk/>
            <pc:sldMk cId="1274294616" sldId="273"/>
            <ac:spMk id="27" creationId="{C370496B-4D17-E58F-E2D2-D156F9021CB3}"/>
          </ac:spMkLst>
        </pc:spChg>
        <pc:spChg chg="add mod">
          <ac:chgData name="Wali Muhammad" userId="a50c5a49626fbc72" providerId="LiveId" clId="{EA8FE66E-4CC9-4C30-8C36-7DFDA3FB2AE7}" dt="2025-02-04T17:33:05.425" v="4909" actId="1037"/>
          <ac:spMkLst>
            <pc:docMk/>
            <pc:sldMk cId="1274294616" sldId="273"/>
            <ac:spMk id="28" creationId="{5193DFB0-AB4A-144C-A667-B41890E78E56}"/>
          </ac:spMkLst>
        </pc:spChg>
        <pc:grpChg chg="add mod">
          <ac:chgData name="Wali Muhammad" userId="a50c5a49626fbc72" providerId="LiveId" clId="{EA8FE66E-4CC9-4C30-8C36-7DFDA3FB2AE7}" dt="2025-02-04T17:45:52.141" v="5097" actId="164"/>
          <ac:grpSpMkLst>
            <pc:docMk/>
            <pc:sldMk cId="1274294616" sldId="273"/>
            <ac:grpSpMk id="29" creationId="{1520B504-536B-9B41-942C-8F7486A6CD6C}"/>
          </ac:grpSpMkLst>
        </pc:grpChg>
        <pc:graphicFrameChg chg="add del">
          <ac:chgData name="Wali Muhammad" userId="a50c5a49626fbc72" providerId="LiveId" clId="{EA8FE66E-4CC9-4C30-8C36-7DFDA3FB2AE7}" dt="2025-02-04T14:04:32.507" v="253" actId="26606"/>
          <ac:graphicFrameMkLst>
            <pc:docMk/>
            <pc:sldMk cId="1274294616" sldId="273"/>
            <ac:graphicFrameMk id="25" creationId="{8D20FD77-886F-AB33-93DA-2A04019D27D3}"/>
          </ac:graphicFrameMkLst>
        </pc:graphicFrameChg>
        <pc:picChg chg="add del mod">
          <ac:chgData name="Wali Muhammad" userId="a50c5a49626fbc72" providerId="LiveId" clId="{EA8FE66E-4CC9-4C30-8C36-7DFDA3FB2AE7}" dt="2025-02-04T13:42:23.338" v="1" actId="478"/>
          <ac:picMkLst>
            <pc:docMk/>
            <pc:sldMk cId="1274294616" sldId="273"/>
            <ac:picMk id="2" creationId="{EEA601CE-8FDD-EDF6-AB21-6646B4FAD86F}"/>
          </ac:picMkLst>
        </pc:picChg>
      </pc:sldChg>
      <pc:sldChg chg="addSp delSp modSp add mod setBg">
        <pc:chgData name="Wali Muhammad" userId="a50c5a49626fbc72" providerId="LiveId" clId="{EA8FE66E-4CC9-4C30-8C36-7DFDA3FB2AE7}" dt="2025-02-04T17:35:55.931" v="5036" actId="1076"/>
        <pc:sldMkLst>
          <pc:docMk/>
          <pc:sldMk cId="63179386" sldId="274"/>
        </pc:sldMkLst>
        <pc:spChg chg="add mod ord">
          <ac:chgData name="Wali Muhammad" userId="a50c5a49626fbc72" providerId="LiveId" clId="{EA8FE66E-4CC9-4C30-8C36-7DFDA3FB2AE7}" dt="2025-02-04T14:19:24.927" v="509" actId="167"/>
          <ac:spMkLst>
            <pc:docMk/>
            <pc:sldMk cId="63179386" sldId="274"/>
            <ac:spMk id="2" creationId="{65073FD5-B1B7-5B05-4A0C-8A8153A1BB5C}"/>
          </ac:spMkLst>
        </pc:spChg>
        <pc:spChg chg="add mod">
          <ac:chgData name="Wali Muhammad" userId="a50c5a49626fbc72" providerId="LiveId" clId="{EA8FE66E-4CC9-4C30-8C36-7DFDA3FB2AE7}" dt="2025-02-04T14:28:23.753" v="624" actId="404"/>
          <ac:spMkLst>
            <pc:docMk/>
            <pc:sldMk cId="63179386" sldId="274"/>
            <ac:spMk id="3" creationId="{003FD704-5DB1-91C1-D2D1-1A7F03A390AA}"/>
          </ac:spMkLst>
        </pc:spChg>
        <pc:spChg chg="mod ord">
          <ac:chgData name="Wali Muhammad" userId="a50c5a49626fbc72" providerId="LiveId" clId="{EA8FE66E-4CC9-4C30-8C36-7DFDA3FB2AE7}" dt="2025-02-04T14:19:16.810" v="506" actId="167"/>
          <ac:spMkLst>
            <pc:docMk/>
            <pc:sldMk cId="63179386" sldId="274"/>
            <ac:spMk id="4" creationId="{CE7491F6-35D1-E20E-F373-E4F753854C8F}"/>
          </ac:spMkLst>
        </pc:spChg>
        <pc:spChg chg="add del mod">
          <ac:chgData name="Wali Muhammad" userId="a50c5a49626fbc72" providerId="LiveId" clId="{EA8FE66E-4CC9-4C30-8C36-7DFDA3FB2AE7}" dt="2025-02-04T17:35:26.275" v="5032" actId="478"/>
          <ac:spMkLst>
            <pc:docMk/>
            <pc:sldMk cId="63179386" sldId="274"/>
            <ac:spMk id="5" creationId="{B86AB8DB-F6B7-0FC3-6F22-3EA64B9738EF}"/>
          </ac:spMkLst>
        </pc:spChg>
        <pc:spChg chg="add del mod">
          <ac:chgData name="Wali Muhammad" userId="a50c5a49626fbc72" providerId="LiveId" clId="{EA8FE66E-4CC9-4C30-8C36-7DFDA3FB2AE7}" dt="2025-02-04T17:35:26.275" v="5032" actId="478"/>
          <ac:spMkLst>
            <pc:docMk/>
            <pc:sldMk cId="63179386" sldId="274"/>
            <ac:spMk id="6" creationId="{C3D62CA6-768C-87E7-57AB-4B5777CD28D4}"/>
          </ac:spMkLst>
        </pc:spChg>
        <pc:spChg chg="add del mod">
          <ac:chgData name="Wali Muhammad" userId="a50c5a49626fbc72" providerId="LiveId" clId="{EA8FE66E-4CC9-4C30-8C36-7DFDA3FB2AE7}" dt="2025-02-04T17:32:15.931" v="4857" actId="478"/>
          <ac:spMkLst>
            <pc:docMk/>
            <pc:sldMk cId="63179386" sldId="274"/>
            <ac:spMk id="7" creationId="{7A38B27F-2997-1E9C-7557-B95385EBA5B1}"/>
          </ac:spMkLst>
        </pc:spChg>
        <pc:spChg chg="add mod">
          <ac:chgData name="Wali Muhammad" userId="a50c5a49626fbc72" providerId="LiveId" clId="{EA8FE66E-4CC9-4C30-8C36-7DFDA3FB2AE7}" dt="2025-02-04T17:32:36.237" v="4863" actId="1076"/>
          <ac:spMkLst>
            <pc:docMk/>
            <pc:sldMk cId="63179386" sldId="274"/>
            <ac:spMk id="8" creationId="{E4A1465A-E759-0376-DD7B-018A5AEB8565}"/>
          </ac:spMkLst>
        </pc:spChg>
        <pc:spChg chg="add del mod">
          <ac:chgData name="Wali Muhammad" userId="a50c5a49626fbc72" providerId="LiveId" clId="{EA8FE66E-4CC9-4C30-8C36-7DFDA3FB2AE7}" dt="2025-02-04T17:32:26.066" v="4860" actId="478"/>
          <ac:spMkLst>
            <pc:docMk/>
            <pc:sldMk cId="63179386" sldId="274"/>
            <ac:spMk id="9" creationId="{320C9F15-B4C3-D0D5-5DE4-A52A51B0C7EC}"/>
          </ac:spMkLst>
        </pc:spChg>
        <pc:spChg chg="add mod ord">
          <ac:chgData name="Wali Muhammad" userId="a50c5a49626fbc72" providerId="LiveId" clId="{EA8FE66E-4CC9-4C30-8C36-7DFDA3FB2AE7}" dt="2025-02-04T17:32:45.471" v="4864" actId="1076"/>
          <ac:spMkLst>
            <pc:docMk/>
            <pc:sldMk cId="63179386" sldId="274"/>
            <ac:spMk id="10" creationId="{2077F6D6-1F14-8DDD-4858-3CDD836F0216}"/>
          </ac:spMkLst>
        </pc:spChg>
        <pc:spChg chg="mod">
          <ac:chgData name="Wali Muhammad" userId="a50c5a49626fbc72" providerId="LiveId" clId="{EA8FE66E-4CC9-4C30-8C36-7DFDA3FB2AE7}" dt="2025-02-04T14:26:13.726" v="571" actId="1076"/>
          <ac:spMkLst>
            <pc:docMk/>
            <pc:sldMk cId="63179386" sldId="274"/>
            <ac:spMk id="11" creationId="{7A215E38-3153-3078-120F-F2ACBFF4511F}"/>
          </ac:spMkLst>
        </pc:spChg>
        <pc:spChg chg="add mod">
          <ac:chgData name="Wali Muhammad" userId="a50c5a49626fbc72" providerId="LiveId" clId="{EA8FE66E-4CC9-4C30-8C36-7DFDA3FB2AE7}" dt="2025-02-04T17:35:32.311" v="5033"/>
          <ac:spMkLst>
            <pc:docMk/>
            <pc:sldMk cId="63179386" sldId="274"/>
            <ac:spMk id="12" creationId="{A33BCFB6-5755-A81E-B044-B5E2A2CC5DFC}"/>
          </ac:spMkLst>
        </pc:spChg>
        <pc:spChg chg="mod">
          <ac:chgData name="Wali Muhammad" userId="a50c5a49626fbc72" providerId="LiveId" clId="{EA8FE66E-4CC9-4C30-8C36-7DFDA3FB2AE7}" dt="2025-02-04T14:26:10.426" v="570" actId="1076"/>
          <ac:spMkLst>
            <pc:docMk/>
            <pc:sldMk cId="63179386" sldId="274"/>
            <ac:spMk id="13" creationId="{6B34D8FD-9148-F49A-09D6-690C91C48920}"/>
          </ac:spMkLst>
        </pc:spChg>
        <pc:spChg chg="add mod">
          <ac:chgData name="Wali Muhammad" userId="a50c5a49626fbc72" providerId="LiveId" clId="{EA8FE66E-4CC9-4C30-8C36-7DFDA3FB2AE7}" dt="2025-02-04T17:35:32.311" v="5033"/>
          <ac:spMkLst>
            <pc:docMk/>
            <pc:sldMk cId="63179386" sldId="274"/>
            <ac:spMk id="14" creationId="{A42B2774-626B-CA79-E4BD-52EF03F1513E}"/>
          </ac:spMkLst>
        </pc:spChg>
        <pc:spChg chg="add mod">
          <ac:chgData name="Wali Muhammad" userId="a50c5a49626fbc72" providerId="LiveId" clId="{EA8FE66E-4CC9-4C30-8C36-7DFDA3FB2AE7}" dt="2025-02-04T17:35:55.931" v="5036" actId="1076"/>
          <ac:spMkLst>
            <pc:docMk/>
            <pc:sldMk cId="63179386" sldId="274"/>
            <ac:spMk id="16" creationId="{07C789F6-B551-B92C-513B-9D7BD3B7AA6B}"/>
          </ac:spMkLst>
        </pc:spChg>
        <pc:spChg chg="add mod">
          <ac:chgData name="Wali Muhammad" userId="a50c5a49626fbc72" providerId="LiveId" clId="{EA8FE66E-4CC9-4C30-8C36-7DFDA3FB2AE7}" dt="2025-02-04T17:35:55.931" v="5036" actId="1076"/>
          <ac:spMkLst>
            <pc:docMk/>
            <pc:sldMk cId="63179386" sldId="274"/>
            <ac:spMk id="17" creationId="{F8060387-1D40-D500-A108-E7F0BB81F0B0}"/>
          </ac:spMkLst>
        </pc:spChg>
        <pc:picChg chg="add">
          <ac:chgData name="Wali Muhammad" userId="a50c5a49626fbc72" providerId="LiveId" clId="{EA8FE66E-4CC9-4C30-8C36-7DFDA3FB2AE7}" dt="2025-02-04T17:35:38.066" v="5034"/>
          <ac:picMkLst>
            <pc:docMk/>
            <pc:sldMk cId="63179386" sldId="274"/>
            <ac:picMk id="15" creationId="{F3686AA4-F867-EA60-CF84-835E5AD4D42A}"/>
          </ac:picMkLst>
        </pc:picChg>
      </pc:sldChg>
      <pc:sldChg chg="addSp delSp modSp add mod setBg">
        <pc:chgData name="Wali Muhammad" userId="a50c5a49626fbc72" providerId="LiveId" clId="{EA8FE66E-4CC9-4C30-8C36-7DFDA3FB2AE7}" dt="2025-02-04T17:36:37.671" v="5040" actId="1038"/>
        <pc:sldMkLst>
          <pc:docMk/>
          <pc:sldMk cId="2794521557" sldId="275"/>
        </pc:sldMkLst>
        <pc:spChg chg="mod">
          <ac:chgData name="Wali Muhammad" userId="a50c5a49626fbc72" providerId="LiveId" clId="{EA8FE66E-4CC9-4C30-8C36-7DFDA3FB2AE7}" dt="2025-02-04T14:36:43.399" v="770" actId="14100"/>
          <ac:spMkLst>
            <pc:docMk/>
            <pc:sldMk cId="2794521557" sldId="275"/>
            <ac:spMk id="2" creationId="{A54C0F4A-BAC8-D40B-012A-E16EAB099F84}"/>
          </ac:spMkLst>
        </pc:spChg>
        <pc:spChg chg="mod">
          <ac:chgData name="Wali Muhammad" userId="a50c5a49626fbc72" providerId="LiveId" clId="{EA8FE66E-4CC9-4C30-8C36-7DFDA3FB2AE7}" dt="2025-02-04T14:34:34.539" v="756" actId="20577"/>
          <ac:spMkLst>
            <pc:docMk/>
            <pc:sldMk cId="2794521557" sldId="275"/>
            <ac:spMk id="3" creationId="{2D58C386-772F-36AA-FB09-75B19D540AEF}"/>
          </ac:spMkLst>
        </pc:spChg>
        <pc:spChg chg="mod">
          <ac:chgData name="Wali Muhammad" userId="a50c5a49626fbc72" providerId="LiveId" clId="{EA8FE66E-4CC9-4C30-8C36-7DFDA3FB2AE7}" dt="2025-02-04T14:36:33.058" v="767" actId="12"/>
          <ac:spMkLst>
            <pc:docMk/>
            <pc:sldMk cId="2794521557" sldId="275"/>
            <ac:spMk id="4" creationId="{015AF57A-CA43-778A-5789-BA93775B97BB}"/>
          </ac:spMkLst>
        </pc:spChg>
        <pc:spChg chg="del mod">
          <ac:chgData name="Wali Muhammad" userId="a50c5a49626fbc72" providerId="LiveId" clId="{EA8FE66E-4CC9-4C30-8C36-7DFDA3FB2AE7}" dt="2025-02-04T17:35:21.815" v="5031" actId="478"/>
          <ac:spMkLst>
            <pc:docMk/>
            <pc:sldMk cId="2794521557" sldId="275"/>
            <ac:spMk id="5" creationId="{911B716E-FE9F-F4AB-BC73-EDBE5D96D431}"/>
          </ac:spMkLst>
        </pc:spChg>
        <pc:spChg chg="del mod">
          <ac:chgData name="Wali Muhammad" userId="a50c5a49626fbc72" providerId="LiveId" clId="{EA8FE66E-4CC9-4C30-8C36-7DFDA3FB2AE7}" dt="2025-02-04T17:35:21.815" v="5031" actId="478"/>
          <ac:spMkLst>
            <pc:docMk/>
            <pc:sldMk cId="2794521557" sldId="275"/>
            <ac:spMk id="6" creationId="{F81AADDB-2C4C-B006-07BD-2BFAA9BAEA23}"/>
          </ac:spMkLst>
        </pc:spChg>
        <pc:spChg chg="add del mod">
          <ac:chgData name="Wali Muhammad" userId="a50c5a49626fbc72" providerId="LiveId" clId="{EA8FE66E-4CC9-4C30-8C36-7DFDA3FB2AE7}" dt="2025-02-04T17:33:09.932" v="4911" actId="478"/>
          <ac:spMkLst>
            <pc:docMk/>
            <pc:sldMk cId="2794521557" sldId="275"/>
            <ac:spMk id="7" creationId="{8248C5A1-57F2-6CA7-75AA-FC38DB73A18A}"/>
          </ac:spMkLst>
        </pc:spChg>
        <pc:spChg chg="add mod">
          <ac:chgData name="Wali Muhammad" userId="a50c5a49626fbc72" providerId="LiveId" clId="{EA8FE66E-4CC9-4C30-8C36-7DFDA3FB2AE7}" dt="2025-02-04T14:32:13.918" v="679" actId="1076"/>
          <ac:spMkLst>
            <pc:docMk/>
            <pc:sldMk cId="2794521557" sldId="275"/>
            <ac:spMk id="8" creationId="{1800DA57-6F21-EAF1-4490-6F6CD444D95E}"/>
          </ac:spMkLst>
        </pc:spChg>
        <pc:spChg chg="add del mod">
          <ac:chgData name="Wali Muhammad" userId="a50c5a49626fbc72" providerId="LiveId" clId="{EA8FE66E-4CC9-4C30-8C36-7DFDA3FB2AE7}" dt="2025-02-04T17:33:09.341" v="4910" actId="478"/>
          <ac:spMkLst>
            <pc:docMk/>
            <pc:sldMk cId="2794521557" sldId="275"/>
            <ac:spMk id="9" creationId="{1D28455D-46FD-8126-DEC5-D1331F19961E}"/>
          </ac:spMkLst>
        </pc:spChg>
        <pc:spChg chg="add mod">
          <ac:chgData name="Wali Muhammad" userId="a50c5a49626fbc72" providerId="LiveId" clId="{EA8FE66E-4CC9-4C30-8C36-7DFDA3FB2AE7}" dt="2025-02-04T15:25:22.770" v="1356" actId="1076"/>
          <ac:spMkLst>
            <pc:docMk/>
            <pc:sldMk cId="2794521557" sldId="275"/>
            <ac:spMk id="10" creationId="{FEBE56BE-2367-C8EC-1F72-1063E9ABB9FE}"/>
          </ac:spMkLst>
        </pc:spChg>
        <pc:spChg chg="add mod">
          <ac:chgData name="Wali Muhammad" userId="a50c5a49626fbc72" providerId="LiveId" clId="{EA8FE66E-4CC9-4C30-8C36-7DFDA3FB2AE7}" dt="2025-02-04T15:25:27.340" v="1357" actId="1076"/>
          <ac:spMkLst>
            <pc:docMk/>
            <pc:sldMk cId="2794521557" sldId="275"/>
            <ac:spMk id="12" creationId="{48C469E7-EBC3-CF26-1CA5-2E9E4B4545E1}"/>
          </ac:spMkLst>
        </pc:spChg>
        <pc:spChg chg="add mod">
          <ac:chgData name="Wali Muhammad" userId="a50c5a49626fbc72" providerId="LiveId" clId="{EA8FE66E-4CC9-4C30-8C36-7DFDA3FB2AE7}" dt="2025-02-04T17:33:31.961" v="5018" actId="1037"/>
          <ac:spMkLst>
            <pc:docMk/>
            <pc:sldMk cId="2794521557" sldId="275"/>
            <ac:spMk id="14" creationId="{7F0006F7-27FA-0CC7-6BD6-A3DD645F63B4}"/>
          </ac:spMkLst>
        </pc:spChg>
        <pc:spChg chg="add mod">
          <ac:chgData name="Wali Muhammad" userId="a50c5a49626fbc72" providerId="LiveId" clId="{EA8FE66E-4CC9-4C30-8C36-7DFDA3FB2AE7}" dt="2025-02-04T17:33:31.961" v="5018" actId="1037"/>
          <ac:spMkLst>
            <pc:docMk/>
            <pc:sldMk cId="2794521557" sldId="275"/>
            <ac:spMk id="15" creationId="{EBF4FF8F-2919-4352-FEB3-9E3F7B0D63A1}"/>
          </ac:spMkLst>
        </pc:spChg>
        <pc:spChg chg="add mod">
          <ac:chgData name="Wali Muhammad" userId="a50c5a49626fbc72" providerId="LiveId" clId="{EA8FE66E-4CC9-4C30-8C36-7DFDA3FB2AE7}" dt="2025-02-04T17:36:05.011" v="5038" actId="1076"/>
          <ac:spMkLst>
            <pc:docMk/>
            <pc:sldMk cId="2794521557" sldId="275"/>
            <ac:spMk id="16" creationId="{305D1E8E-63D7-96C4-5662-07A68C5C8A2E}"/>
          </ac:spMkLst>
        </pc:spChg>
        <pc:spChg chg="add mod">
          <ac:chgData name="Wali Muhammad" userId="a50c5a49626fbc72" providerId="LiveId" clId="{EA8FE66E-4CC9-4C30-8C36-7DFDA3FB2AE7}" dt="2025-02-04T17:36:37.671" v="5040" actId="1038"/>
          <ac:spMkLst>
            <pc:docMk/>
            <pc:sldMk cId="2794521557" sldId="275"/>
            <ac:spMk id="17" creationId="{97F94DDC-DB27-4541-876D-0C5A5F55B90F}"/>
          </ac:spMkLst>
        </pc:spChg>
      </pc:sldChg>
      <pc:sldChg chg="add del ord">
        <pc:chgData name="Wali Muhammad" userId="a50c5a49626fbc72" providerId="LiveId" clId="{EA8FE66E-4CC9-4C30-8C36-7DFDA3FB2AE7}" dt="2025-02-04T14:35:25.756" v="761" actId="47"/>
        <pc:sldMkLst>
          <pc:docMk/>
          <pc:sldMk cId="144622302" sldId="276"/>
        </pc:sldMkLst>
      </pc:sldChg>
      <pc:sldChg chg="add del">
        <pc:chgData name="Wali Muhammad" userId="a50c5a49626fbc72" providerId="LiveId" clId="{EA8FE66E-4CC9-4C30-8C36-7DFDA3FB2AE7}" dt="2025-02-04T14:50:26.326" v="960" actId="47"/>
        <pc:sldMkLst>
          <pc:docMk/>
          <pc:sldMk cId="1596681920" sldId="276"/>
        </pc:sldMkLst>
      </pc:sldChg>
      <pc:sldChg chg="addSp delSp modSp add del mod ord">
        <pc:chgData name="Wali Muhammad" userId="a50c5a49626fbc72" providerId="LiveId" clId="{EA8FE66E-4CC9-4C30-8C36-7DFDA3FB2AE7}" dt="2025-02-04T15:01:56.619" v="1095" actId="47"/>
        <pc:sldMkLst>
          <pc:docMk/>
          <pc:sldMk cId="2025990501" sldId="276"/>
        </pc:sldMkLst>
        <pc:spChg chg="del mod">
          <ac:chgData name="Wali Muhammad" userId="a50c5a49626fbc72" providerId="LiveId" clId="{EA8FE66E-4CC9-4C30-8C36-7DFDA3FB2AE7}" dt="2025-02-04T15:01:38.533" v="1089" actId="478"/>
          <ac:spMkLst>
            <pc:docMk/>
            <pc:sldMk cId="2025990501" sldId="276"/>
            <ac:spMk id="4" creationId="{43AD9453-ED4E-2FED-AD9D-3DDBFC47A3FC}"/>
          </ac:spMkLst>
        </pc:spChg>
        <pc:spChg chg="del">
          <ac:chgData name="Wali Muhammad" userId="a50c5a49626fbc72" providerId="LiveId" clId="{EA8FE66E-4CC9-4C30-8C36-7DFDA3FB2AE7}" dt="2025-02-04T15:01:38.533" v="1089" actId="478"/>
          <ac:spMkLst>
            <pc:docMk/>
            <pc:sldMk cId="2025990501" sldId="276"/>
            <ac:spMk id="5" creationId="{708A9003-DA73-9B99-4136-C393B74F2DBE}"/>
          </ac:spMkLst>
        </pc:spChg>
        <pc:spChg chg="del">
          <ac:chgData name="Wali Muhammad" userId="a50c5a49626fbc72" providerId="LiveId" clId="{EA8FE66E-4CC9-4C30-8C36-7DFDA3FB2AE7}" dt="2025-02-04T15:01:38.533" v="1089" actId="478"/>
          <ac:spMkLst>
            <pc:docMk/>
            <pc:sldMk cId="2025990501" sldId="276"/>
            <ac:spMk id="6" creationId="{ACE601E5-E617-A7B7-BE4E-3769996905CA}"/>
          </ac:spMkLst>
        </pc:spChg>
        <pc:spChg chg="add del mod">
          <ac:chgData name="Wali Muhammad" userId="a50c5a49626fbc72" providerId="LiveId" clId="{EA8FE66E-4CC9-4C30-8C36-7DFDA3FB2AE7}" dt="2025-02-04T15:01:46.461" v="1091" actId="21"/>
          <ac:spMkLst>
            <pc:docMk/>
            <pc:sldMk cId="2025990501" sldId="276"/>
            <ac:spMk id="17" creationId="{83FB2556-4A84-F2A0-D2DF-8D511EE5879B}"/>
          </ac:spMkLst>
        </pc:spChg>
        <pc:spChg chg="add del mod">
          <ac:chgData name="Wali Muhammad" userId="a50c5a49626fbc72" providerId="LiveId" clId="{EA8FE66E-4CC9-4C30-8C36-7DFDA3FB2AE7}" dt="2025-02-04T15:01:46.461" v="1091" actId="21"/>
          <ac:spMkLst>
            <pc:docMk/>
            <pc:sldMk cId="2025990501" sldId="276"/>
            <ac:spMk id="18" creationId="{6AA8B12D-5EC4-CE0D-F318-6514027C3B71}"/>
          </ac:spMkLst>
        </pc:spChg>
        <pc:spChg chg="del">
          <ac:chgData name="Wali Muhammad" userId="a50c5a49626fbc72" providerId="LiveId" clId="{EA8FE66E-4CC9-4C30-8C36-7DFDA3FB2AE7}" dt="2025-02-04T15:01:38.533" v="1089" actId="478"/>
          <ac:spMkLst>
            <pc:docMk/>
            <pc:sldMk cId="2025990501" sldId="276"/>
            <ac:spMk id="19" creationId="{DD2DC060-798E-AF84-EC60-A52420C7E209}"/>
          </ac:spMkLst>
        </pc:spChg>
      </pc:sldChg>
      <pc:sldChg chg="addSp delSp modSp add del mod ord">
        <pc:chgData name="Wali Muhammad" userId="a50c5a49626fbc72" providerId="LiveId" clId="{EA8FE66E-4CC9-4C30-8C36-7DFDA3FB2AE7}" dt="2025-02-04T15:18:02.729" v="1303" actId="47"/>
        <pc:sldMkLst>
          <pc:docMk/>
          <pc:sldMk cId="2064977814" sldId="276"/>
        </pc:sldMkLst>
        <pc:spChg chg="add del mod">
          <ac:chgData name="Wali Muhammad" userId="a50c5a49626fbc72" providerId="LiveId" clId="{EA8FE66E-4CC9-4C30-8C36-7DFDA3FB2AE7}" dt="2025-02-04T15:09:13.333" v="1136" actId="478"/>
          <ac:spMkLst>
            <pc:docMk/>
            <pc:sldMk cId="2064977814" sldId="276"/>
            <ac:spMk id="4" creationId="{68D566C3-886A-3A8A-B637-1CB78A0B29A1}"/>
          </ac:spMkLst>
        </pc:spChg>
        <pc:spChg chg="add del mod">
          <ac:chgData name="Wali Muhammad" userId="a50c5a49626fbc72" providerId="LiveId" clId="{EA8FE66E-4CC9-4C30-8C36-7DFDA3FB2AE7}" dt="2025-02-04T15:09:15.619" v="1139" actId="478"/>
          <ac:spMkLst>
            <pc:docMk/>
            <pc:sldMk cId="2064977814" sldId="276"/>
            <ac:spMk id="5" creationId="{5409EA27-3D3D-7956-27A7-1FCE745DE01E}"/>
          </ac:spMkLst>
        </pc:spChg>
        <pc:spChg chg="del mod topLvl">
          <ac:chgData name="Wali Muhammad" userId="a50c5a49626fbc72" providerId="LiveId" clId="{EA8FE66E-4CC9-4C30-8C36-7DFDA3FB2AE7}" dt="2025-02-04T15:17:34.369" v="1300" actId="21"/>
          <ac:spMkLst>
            <pc:docMk/>
            <pc:sldMk cId="2064977814" sldId="276"/>
            <ac:spMk id="7" creationId="{B2B60512-5E9E-9976-17D5-30A464AA7ACD}"/>
          </ac:spMkLst>
        </pc:spChg>
        <pc:spChg chg="add del mod">
          <ac:chgData name="Wali Muhammad" userId="a50c5a49626fbc72" providerId="LiveId" clId="{EA8FE66E-4CC9-4C30-8C36-7DFDA3FB2AE7}" dt="2025-02-04T15:09:45.039" v="1146" actId="478"/>
          <ac:spMkLst>
            <pc:docMk/>
            <pc:sldMk cId="2064977814" sldId="276"/>
            <ac:spMk id="8" creationId="{86BFC2FB-59A9-3160-C922-98F1B46846EF}"/>
          </ac:spMkLst>
        </pc:spChg>
        <pc:spChg chg="del">
          <ac:chgData name="Wali Muhammad" userId="a50c5a49626fbc72" providerId="LiveId" clId="{EA8FE66E-4CC9-4C30-8C36-7DFDA3FB2AE7}" dt="2025-02-04T15:09:07.699" v="1132" actId="478"/>
          <ac:spMkLst>
            <pc:docMk/>
            <pc:sldMk cId="2064977814" sldId="276"/>
            <ac:spMk id="9" creationId="{E311F6FF-3581-501C-FF29-6FBCB7AE311B}"/>
          </ac:spMkLst>
        </pc:spChg>
        <pc:spChg chg="mod">
          <ac:chgData name="Wali Muhammad" userId="a50c5a49626fbc72" providerId="LiveId" clId="{EA8FE66E-4CC9-4C30-8C36-7DFDA3FB2AE7}" dt="2025-02-04T15:09:08.753" v="1133"/>
          <ac:spMkLst>
            <pc:docMk/>
            <pc:sldMk cId="2064977814" sldId="276"/>
            <ac:spMk id="11" creationId="{E4C4525D-0A8D-663C-5DB2-C60C63008B0F}"/>
          </ac:spMkLst>
        </pc:spChg>
        <pc:spChg chg="add del mod">
          <ac:chgData name="Wali Muhammad" userId="a50c5a49626fbc72" providerId="LiveId" clId="{EA8FE66E-4CC9-4C30-8C36-7DFDA3FB2AE7}" dt="2025-02-04T15:09:46.139" v="1147" actId="478"/>
          <ac:spMkLst>
            <pc:docMk/>
            <pc:sldMk cId="2064977814" sldId="276"/>
            <ac:spMk id="12" creationId="{7CED8999-A238-B6BF-61DF-0CE2F7D7A640}"/>
          </ac:spMkLst>
        </pc:spChg>
        <pc:spChg chg="add del mod">
          <ac:chgData name="Wali Muhammad" userId="a50c5a49626fbc72" providerId="LiveId" clId="{EA8FE66E-4CC9-4C30-8C36-7DFDA3FB2AE7}" dt="2025-02-04T15:09:14.899" v="1138" actId="478"/>
          <ac:spMkLst>
            <pc:docMk/>
            <pc:sldMk cId="2064977814" sldId="276"/>
            <ac:spMk id="13" creationId="{C1285C30-06B6-68C9-0A96-0227BE57AE2E}"/>
          </ac:spMkLst>
        </pc:spChg>
        <pc:spChg chg="mod">
          <ac:chgData name="Wali Muhammad" userId="a50c5a49626fbc72" providerId="LiveId" clId="{EA8FE66E-4CC9-4C30-8C36-7DFDA3FB2AE7}" dt="2025-02-04T15:09:08.753" v="1133"/>
          <ac:spMkLst>
            <pc:docMk/>
            <pc:sldMk cId="2064977814" sldId="276"/>
            <ac:spMk id="15" creationId="{849223C7-2702-72CF-1E66-2E0783F4C63D}"/>
          </ac:spMkLst>
        </pc:spChg>
        <pc:spChg chg="add del mod">
          <ac:chgData name="Wali Muhammad" userId="a50c5a49626fbc72" providerId="LiveId" clId="{EA8FE66E-4CC9-4C30-8C36-7DFDA3FB2AE7}" dt="2025-02-04T15:09:12.792" v="1135" actId="478"/>
          <ac:spMkLst>
            <pc:docMk/>
            <pc:sldMk cId="2064977814" sldId="276"/>
            <ac:spMk id="16" creationId="{FFF0CF3F-DDFD-BC4D-4F27-D3C1A40AEC28}"/>
          </ac:spMkLst>
        </pc:spChg>
        <pc:spChg chg="add del mod">
          <ac:chgData name="Wali Muhammad" userId="a50c5a49626fbc72" providerId="LiveId" clId="{EA8FE66E-4CC9-4C30-8C36-7DFDA3FB2AE7}" dt="2025-02-04T15:09:16.233" v="1140" actId="478"/>
          <ac:spMkLst>
            <pc:docMk/>
            <pc:sldMk cId="2064977814" sldId="276"/>
            <ac:spMk id="17" creationId="{F6291E8C-B276-CCB8-9CC0-9426E59B366D}"/>
          </ac:spMkLst>
        </pc:spChg>
        <pc:spChg chg="add del mod">
          <ac:chgData name="Wali Muhammad" userId="a50c5a49626fbc72" providerId="LiveId" clId="{EA8FE66E-4CC9-4C30-8C36-7DFDA3FB2AE7}" dt="2025-02-04T15:09:14.299" v="1137" actId="478"/>
          <ac:spMkLst>
            <pc:docMk/>
            <pc:sldMk cId="2064977814" sldId="276"/>
            <ac:spMk id="18" creationId="{45497F93-7E76-DC83-C93C-612BBE365A3E}"/>
          </ac:spMkLst>
        </pc:spChg>
        <pc:spChg chg="add del mod">
          <ac:chgData name="Wali Muhammad" userId="a50c5a49626fbc72" providerId="LiveId" clId="{EA8FE66E-4CC9-4C30-8C36-7DFDA3FB2AE7}" dt="2025-02-04T15:09:11.839" v="1134" actId="478"/>
          <ac:spMkLst>
            <pc:docMk/>
            <pc:sldMk cId="2064977814" sldId="276"/>
            <ac:spMk id="19" creationId="{9D47B289-BA5C-660F-673A-7ADED7673A8A}"/>
          </ac:spMkLst>
        </pc:spChg>
        <pc:spChg chg="add del mod">
          <ac:chgData name="Wali Muhammad" userId="a50c5a49626fbc72" providerId="LiveId" clId="{EA8FE66E-4CC9-4C30-8C36-7DFDA3FB2AE7}" dt="2025-02-04T15:17:34.369" v="1300" actId="21"/>
          <ac:spMkLst>
            <pc:docMk/>
            <pc:sldMk cId="2064977814" sldId="276"/>
            <ac:spMk id="20" creationId="{79DF95BE-CF3B-DDAF-12D8-122EC0E8D905}"/>
          </ac:spMkLst>
        </pc:spChg>
        <pc:spChg chg="add del mod">
          <ac:chgData name="Wali Muhammad" userId="a50c5a49626fbc72" providerId="LiveId" clId="{EA8FE66E-4CC9-4C30-8C36-7DFDA3FB2AE7}" dt="2025-02-04T15:17:34.369" v="1300" actId="21"/>
          <ac:spMkLst>
            <pc:docMk/>
            <pc:sldMk cId="2064977814" sldId="276"/>
            <ac:spMk id="21" creationId="{5F2D818D-A7F5-A158-CC37-42363DC9EEF4}"/>
          </ac:spMkLst>
        </pc:spChg>
        <pc:spChg chg="add del mod">
          <ac:chgData name="Wali Muhammad" userId="a50c5a49626fbc72" providerId="LiveId" clId="{EA8FE66E-4CC9-4C30-8C36-7DFDA3FB2AE7}" dt="2025-02-04T15:09:49.839" v="1148" actId="478"/>
          <ac:spMkLst>
            <pc:docMk/>
            <pc:sldMk cId="2064977814" sldId="276"/>
            <ac:spMk id="22" creationId="{63A14642-BF01-C12E-A71C-1AED4B5B7705}"/>
          </ac:spMkLst>
        </pc:spChg>
        <pc:spChg chg="add del mod">
          <ac:chgData name="Wali Muhammad" userId="a50c5a49626fbc72" providerId="LiveId" clId="{EA8FE66E-4CC9-4C30-8C36-7DFDA3FB2AE7}" dt="2025-02-04T15:09:51.285" v="1149" actId="478"/>
          <ac:spMkLst>
            <pc:docMk/>
            <pc:sldMk cId="2064977814" sldId="276"/>
            <ac:spMk id="23" creationId="{91D6B41D-D294-E7E9-F3FE-9615FE31B21F}"/>
          </ac:spMkLst>
        </pc:spChg>
        <pc:spChg chg="add del mod">
          <ac:chgData name="Wali Muhammad" userId="a50c5a49626fbc72" providerId="LiveId" clId="{EA8FE66E-4CC9-4C30-8C36-7DFDA3FB2AE7}" dt="2025-02-04T15:09:54.433" v="1151" actId="478"/>
          <ac:spMkLst>
            <pc:docMk/>
            <pc:sldMk cId="2064977814" sldId="276"/>
            <ac:spMk id="24" creationId="{78FFC47E-BCEB-6F56-DADA-74E70E7FEB02}"/>
          </ac:spMkLst>
        </pc:spChg>
        <pc:spChg chg="add del mod">
          <ac:chgData name="Wali Muhammad" userId="a50c5a49626fbc72" providerId="LiveId" clId="{EA8FE66E-4CC9-4C30-8C36-7DFDA3FB2AE7}" dt="2025-02-04T15:09:53.099" v="1150" actId="478"/>
          <ac:spMkLst>
            <pc:docMk/>
            <pc:sldMk cId="2064977814" sldId="276"/>
            <ac:spMk id="25" creationId="{A3A0E0F9-6237-FA52-78BC-96B88EF7AD6A}"/>
          </ac:spMkLst>
        </pc:spChg>
        <pc:spChg chg="mod">
          <ac:chgData name="Wali Muhammad" userId="a50c5a49626fbc72" providerId="LiveId" clId="{EA8FE66E-4CC9-4C30-8C36-7DFDA3FB2AE7}" dt="2025-02-04T15:09:38.350" v="1144"/>
          <ac:spMkLst>
            <pc:docMk/>
            <pc:sldMk cId="2064977814" sldId="276"/>
            <ac:spMk id="27" creationId="{5651214F-6EA7-0708-CE92-DA43D64DA492}"/>
          </ac:spMkLst>
        </pc:spChg>
        <pc:spChg chg="mod">
          <ac:chgData name="Wali Muhammad" userId="a50c5a49626fbc72" providerId="LiveId" clId="{EA8FE66E-4CC9-4C30-8C36-7DFDA3FB2AE7}" dt="2025-02-04T15:10:07.745" v="1158"/>
          <ac:spMkLst>
            <pc:docMk/>
            <pc:sldMk cId="2064977814" sldId="276"/>
            <ac:spMk id="29" creationId="{606CD00D-1567-0363-20E0-CA7D769845F5}"/>
          </ac:spMkLst>
        </pc:spChg>
        <pc:spChg chg="add del mod topLvl">
          <ac:chgData name="Wali Muhammad" userId="a50c5a49626fbc72" providerId="LiveId" clId="{EA8FE66E-4CC9-4C30-8C36-7DFDA3FB2AE7}" dt="2025-02-04T15:11:14.409" v="1179" actId="478"/>
          <ac:spMkLst>
            <pc:docMk/>
            <pc:sldMk cId="2064977814" sldId="276"/>
            <ac:spMk id="30" creationId="{49485805-81E4-E08E-643A-E0C9B46553AE}"/>
          </ac:spMkLst>
        </pc:spChg>
        <pc:spChg chg="del mod topLvl">
          <ac:chgData name="Wali Muhammad" userId="a50c5a49626fbc72" providerId="LiveId" clId="{EA8FE66E-4CC9-4C30-8C36-7DFDA3FB2AE7}" dt="2025-02-04T15:11:20.279" v="1183" actId="478"/>
          <ac:spMkLst>
            <pc:docMk/>
            <pc:sldMk cId="2064977814" sldId="276"/>
            <ac:spMk id="32" creationId="{170FA556-27FE-D24B-A1C7-661810E4D331}"/>
          </ac:spMkLst>
        </pc:spChg>
        <pc:spChg chg="del mod topLvl">
          <ac:chgData name="Wali Muhammad" userId="a50c5a49626fbc72" providerId="LiveId" clId="{EA8FE66E-4CC9-4C30-8C36-7DFDA3FB2AE7}" dt="2025-02-04T15:11:18.431" v="1181" actId="478"/>
          <ac:spMkLst>
            <pc:docMk/>
            <pc:sldMk cId="2064977814" sldId="276"/>
            <ac:spMk id="33" creationId="{12AEEA22-5700-D457-EF88-BDB4E0AF0586}"/>
          </ac:spMkLst>
        </pc:spChg>
        <pc:spChg chg="add del mod">
          <ac:chgData name="Wali Muhammad" userId="a50c5a49626fbc72" providerId="LiveId" clId="{EA8FE66E-4CC9-4C30-8C36-7DFDA3FB2AE7}" dt="2025-02-04T15:11:25.489" v="1185" actId="478"/>
          <ac:spMkLst>
            <pc:docMk/>
            <pc:sldMk cId="2064977814" sldId="276"/>
            <ac:spMk id="34" creationId="{5346CC17-A6D0-2D62-B84A-32179628B154}"/>
          </ac:spMkLst>
        </pc:spChg>
        <pc:spChg chg="add del mod">
          <ac:chgData name="Wali Muhammad" userId="a50c5a49626fbc72" providerId="LiveId" clId="{EA8FE66E-4CC9-4C30-8C36-7DFDA3FB2AE7}" dt="2025-02-04T15:11:23.989" v="1184" actId="478"/>
          <ac:spMkLst>
            <pc:docMk/>
            <pc:sldMk cId="2064977814" sldId="276"/>
            <ac:spMk id="35" creationId="{69EBE4A4-DB41-1A44-8DBB-3B3A3F6E0165}"/>
          </ac:spMkLst>
        </pc:spChg>
        <pc:spChg chg="add del mod">
          <ac:chgData name="Wali Muhammad" userId="a50c5a49626fbc72" providerId="LiveId" clId="{EA8FE66E-4CC9-4C30-8C36-7DFDA3FB2AE7}" dt="2025-02-04T15:11:19.759" v="1182" actId="478"/>
          <ac:spMkLst>
            <pc:docMk/>
            <pc:sldMk cId="2064977814" sldId="276"/>
            <ac:spMk id="36" creationId="{EEBD5DC0-FE36-31B4-B9F5-0CF597CCB27F}"/>
          </ac:spMkLst>
        </pc:spChg>
        <pc:spChg chg="add del mod">
          <ac:chgData name="Wali Muhammad" userId="a50c5a49626fbc72" providerId="LiveId" clId="{EA8FE66E-4CC9-4C30-8C36-7DFDA3FB2AE7}" dt="2025-02-04T15:11:15.967" v="1180" actId="478"/>
          <ac:spMkLst>
            <pc:docMk/>
            <pc:sldMk cId="2064977814" sldId="276"/>
            <ac:spMk id="37" creationId="{B13630EE-611A-DD7E-234B-83FA7B6E0345}"/>
          </ac:spMkLst>
        </pc:spChg>
        <pc:spChg chg="add del mod">
          <ac:chgData name="Wali Muhammad" userId="a50c5a49626fbc72" providerId="LiveId" clId="{EA8FE66E-4CC9-4C30-8C36-7DFDA3FB2AE7}" dt="2025-02-04T15:17:34.369" v="1300" actId="21"/>
          <ac:spMkLst>
            <pc:docMk/>
            <pc:sldMk cId="2064977814" sldId="276"/>
            <ac:spMk id="38" creationId="{EE3B0816-8767-DF79-BB55-0E8A55D74712}"/>
          </ac:spMkLst>
        </pc:spChg>
        <pc:spChg chg="add del mod">
          <ac:chgData name="Wali Muhammad" userId="a50c5a49626fbc72" providerId="LiveId" clId="{EA8FE66E-4CC9-4C30-8C36-7DFDA3FB2AE7}" dt="2025-02-04T15:17:34.369" v="1300" actId="21"/>
          <ac:spMkLst>
            <pc:docMk/>
            <pc:sldMk cId="2064977814" sldId="276"/>
            <ac:spMk id="39" creationId="{3AE83B21-42E1-EF4F-54F3-398E87ADCF5A}"/>
          </ac:spMkLst>
        </pc:spChg>
        <pc:spChg chg="add del mod">
          <ac:chgData name="Wali Muhammad" userId="a50c5a49626fbc72" providerId="LiveId" clId="{EA8FE66E-4CC9-4C30-8C36-7DFDA3FB2AE7}" dt="2025-02-04T15:17:34.369" v="1300" actId="21"/>
          <ac:spMkLst>
            <pc:docMk/>
            <pc:sldMk cId="2064977814" sldId="276"/>
            <ac:spMk id="40" creationId="{1EE38AF7-0761-F9FD-D273-0C69B279E496}"/>
          </ac:spMkLst>
        </pc:spChg>
        <pc:spChg chg="add del mod">
          <ac:chgData name="Wali Muhammad" userId="a50c5a49626fbc72" providerId="LiveId" clId="{EA8FE66E-4CC9-4C30-8C36-7DFDA3FB2AE7}" dt="2025-02-04T15:17:34.369" v="1300" actId="21"/>
          <ac:spMkLst>
            <pc:docMk/>
            <pc:sldMk cId="2064977814" sldId="276"/>
            <ac:spMk id="41" creationId="{D359BF8B-516A-D48C-67F1-1308AE4BA10F}"/>
          </ac:spMkLst>
        </pc:spChg>
        <pc:spChg chg="add del mod">
          <ac:chgData name="Wali Muhammad" userId="a50c5a49626fbc72" providerId="LiveId" clId="{EA8FE66E-4CC9-4C30-8C36-7DFDA3FB2AE7}" dt="2025-02-04T15:17:34.369" v="1300" actId="21"/>
          <ac:spMkLst>
            <pc:docMk/>
            <pc:sldMk cId="2064977814" sldId="276"/>
            <ac:spMk id="42" creationId="{DE81755A-4C4D-78D2-D8C0-AC5D2D065E88}"/>
          </ac:spMkLst>
        </pc:spChg>
        <pc:spChg chg="add del mod">
          <ac:chgData name="Wali Muhammad" userId="a50c5a49626fbc72" providerId="LiveId" clId="{EA8FE66E-4CC9-4C30-8C36-7DFDA3FB2AE7}" dt="2025-02-04T15:17:34.369" v="1300" actId="21"/>
          <ac:spMkLst>
            <pc:docMk/>
            <pc:sldMk cId="2064977814" sldId="276"/>
            <ac:spMk id="43" creationId="{204E8761-C76C-2C87-4654-8EF4159F440F}"/>
          </ac:spMkLst>
        </pc:spChg>
        <pc:spChg chg="add del mod">
          <ac:chgData name="Wali Muhammad" userId="a50c5a49626fbc72" providerId="LiveId" clId="{EA8FE66E-4CC9-4C30-8C36-7DFDA3FB2AE7}" dt="2025-02-04T15:17:34.369" v="1300" actId="21"/>
          <ac:spMkLst>
            <pc:docMk/>
            <pc:sldMk cId="2064977814" sldId="276"/>
            <ac:spMk id="44" creationId="{C3D00DF2-1208-74BE-88A7-075005A44B23}"/>
          </ac:spMkLst>
        </pc:spChg>
        <pc:spChg chg="add del mod">
          <ac:chgData name="Wali Muhammad" userId="a50c5a49626fbc72" providerId="LiveId" clId="{EA8FE66E-4CC9-4C30-8C36-7DFDA3FB2AE7}" dt="2025-02-04T15:17:34.369" v="1300" actId="21"/>
          <ac:spMkLst>
            <pc:docMk/>
            <pc:sldMk cId="2064977814" sldId="276"/>
            <ac:spMk id="45" creationId="{5EF10BB4-E2FF-C42E-0411-CBAFE202BFBA}"/>
          </ac:spMkLst>
        </pc:spChg>
        <pc:spChg chg="add del mod">
          <ac:chgData name="Wali Muhammad" userId="a50c5a49626fbc72" providerId="LiveId" clId="{EA8FE66E-4CC9-4C30-8C36-7DFDA3FB2AE7}" dt="2025-02-04T15:17:34.369" v="1300" actId="21"/>
          <ac:spMkLst>
            <pc:docMk/>
            <pc:sldMk cId="2064977814" sldId="276"/>
            <ac:spMk id="46" creationId="{6DD4D56A-8EA6-D6DB-A65C-ADC07460EA91}"/>
          </ac:spMkLst>
        </pc:spChg>
        <pc:grpChg chg="add del mod">
          <ac:chgData name="Wali Muhammad" userId="a50c5a49626fbc72" providerId="LiveId" clId="{EA8FE66E-4CC9-4C30-8C36-7DFDA3FB2AE7}" dt="2025-02-04T15:11:14.409" v="1179" actId="478"/>
          <ac:grpSpMkLst>
            <pc:docMk/>
            <pc:sldMk cId="2064977814" sldId="276"/>
            <ac:grpSpMk id="6" creationId="{04A7B8AD-3138-BE3C-F905-173ACA691040}"/>
          </ac:grpSpMkLst>
        </pc:grpChg>
        <pc:grpChg chg="add del mod">
          <ac:chgData name="Wali Muhammad" userId="a50c5a49626fbc72" providerId="LiveId" clId="{EA8FE66E-4CC9-4C30-8C36-7DFDA3FB2AE7}" dt="2025-02-04T15:09:57.729" v="1154" actId="478"/>
          <ac:grpSpMkLst>
            <pc:docMk/>
            <pc:sldMk cId="2064977814" sldId="276"/>
            <ac:grpSpMk id="10" creationId="{79B8C907-16E1-110F-EBD6-943E88B60FDD}"/>
          </ac:grpSpMkLst>
        </pc:grpChg>
        <pc:grpChg chg="add del mod">
          <ac:chgData name="Wali Muhammad" userId="a50c5a49626fbc72" providerId="LiveId" clId="{EA8FE66E-4CC9-4C30-8C36-7DFDA3FB2AE7}" dt="2025-02-04T15:09:56.729" v="1152" actId="478"/>
          <ac:grpSpMkLst>
            <pc:docMk/>
            <pc:sldMk cId="2064977814" sldId="276"/>
            <ac:grpSpMk id="14" creationId="{DA8ACA13-8491-DD2B-B44F-5AB53D662E21}"/>
          </ac:grpSpMkLst>
        </pc:grpChg>
        <pc:grpChg chg="add del mod">
          <ac:chgData name="Wali Muhammad" userId="a50c5a49626fbc72" providerId="LiveId" clId="{EA8FE66E-4CC9-4C30-8C36-7DFDA3FB2AE7}" dt="2025-02-04T15:09:57.219" v="1153" actId="478"/>
          <ac:grpSpMkLst>
            <pc:docMk/>
            <pc:sldMk cId="2064977814" sldId="276"/>
            <ac:grpSpMk id="26" creationId="{A6AEF4CE-86E1-1459-2A6A-D429DFC42551}"/>
          </ac:grpSpMkLst>
        </pc:grpChg>
        <pc:grpChg chg="add del mod">
          <ac:chgData name="Wali Muhammad" userId="a50c5a49626fbc72" providerId="LiveId" clId="{EA8FE66E-4CC9-4C30-8C36-7DFDA3FB2AE7}" dt="2025-02-04T15:10:13.469" v="1160" actId="478"/>
          <ac:grpSpMkLst>
            <pc:docMk/>
            <pc:sldMk cId="2064977814" sldId="276"/>
            <ac:grpSpMk id="28" creationId="{6A54C000-7604-2E46-6615-5BB5634B75E4}"/>
          </ac:grpSpMkLst>
        </pc:grpChg>
        <pc:grpChg chg="add del mod">
          <ac:chgData name="Wali Muhammad" userId="a50c5a49626fbc72" providerId="LiveId" clId="{EA8FE66E-4CC9-4C30-8C36-7DFDA3FB2AE7}" dt="2025-02-04T15:11:18.431" v="1181" actId="478"/>
          <ac:grpSpMkLst>
            <pc:docMk/>
            <pc:sldMk cId="2064977814" sldId="276"/>
            <ac:grpSpMk id="31" creationId="{E1A5CD12-4BF7-09BF-0800-ACD8AC4F7E9E}"/>
          </ac:grpSpMkLst>
        </pc:grpChg>
      </pc:sldChg>
      <pc:sldChg chg="add del ord">
        <pc:chgData name="Wali Muhammad" userId="a50c5a49626fbc72" providerId="LiveId" clId="{EA8FE66E-4CC9-4C30-8C36-7DFDA3FB2AE7}" dt="2025-02-04T14:36:03.757" v="765" actId="47"/>
        <pc:sldMkLst>
          <pc:docMk/>
          <pc:sldMk cId="2229995516" sldId="276"/>
        </pc:sldMkLst>
      </pc:sldChg>
      <pc:sldChg chg="add del setBg">
        <pc:chgData name="Wali Muhammad" userId="a50c5a49626fbc72" providerId="LiveId" clId="{EA8FE66E-4CC9-4C30-8C36-7DFDA3FB2AE7}" dt="2025-02-04T14:49:40.459" v="956"/>
        <pc:sldMkLst>
          <pc:docMk/>
          <pc:sldMk cId="2681645550" sldId="277"/>
        </pc:sldMkLst>
      </pc:sldChg>
      <pc:sldChg chg="addSp delSp modSp add del mod setBg">
        <pc:chgData name="Wali Muhammad" userId="a50c5a49626fbc72" providerId="LiveId" clId="{EA8FE66E-4CC9-4C30-8C36-7DFDA3FB2AE7}" dt="2025-02-04T16:40:41.590" v="3350" actId="47"/>
        <pc:sldMkLst>
          <pc:docMk/>
          <pc:sldMk cId="3371167810" sldId="277"/>
        </pc:sldMkLst>
        <pc:spChg chg="add del mod">
          <ac:chgData name="Wali Muhammad" userId="a50c5a49626fbc72" providerId="LiveId" clId="{EA8FE66E-4CC9-4C30-8C36-7DFDA3FB2AE7}" dt="2025-02-04T15:28:42.600" v="1451" actId="20577"/>
          <ac:spMkLst>
            <pc:docMk/>
            <pc:sldMk cId="3371167810" sldId="277"/>
            <ac:spMk id="3" creationId="{0F1D1725-06B7-B86B-1790-1F14E335EC00}"/>
          </ac:spMkLst>
        </pc:spChg>
        <pc:spChg chg="mod">
          <ac:chgData name="Wali Muhammad" userId="a50c5a49626fbc72" providerId="LiveId" clId="{EA8FE66E-4CC9-4C30-8C36-7DFDA3FB2AE7}" dt="2025-02-04T15:33:57" v="1612" actId="21"/>
          <ac:spMkLst>
            <pc:docMk/>
            <pc:sldMk cId="3371167810" sldId="277"/>
            <ac:spMk id="9" creationId="{E76CFDC5-69FE-82ED-C72C-8B83B0EA6CCE}"/>
          </ac:spMkLst>
        </pc:spChg>
        <pc:spChg chg="del">
          <ac:chgData name="Wali Muhammad" userId="a50c5a49626fbc72" providerId="LiveId" clId="{EA8FE66E-4CC9-4C30-8C36-7DFDA3FB2AE7}" dt="2025-02-04T15:18:07.429" v="1304" actId="478"/>
          <ac:spMkLst>
            <pc:docMk/>
            <pc:sldMk cId="3371167810" sldId="277"/>
            <ac:spMk id="32" creationId="{4C1567CE-0924-0B9D-648F-18868B4232F1}"/>
          </ac:spMkLst>
        </pc:spChg>
        <pc:spChg chg="del">
          <ac:chgData name="Wali Muhammad" userId="a50c5a49626fbc72" providerId="LiveId" clId="{EA8FE66E-4CC9-4C30-8C36-7DFDA3FB2AE7}" dt="2025-02-04T15:18:07.429" v="1304" actId="478"/>
          <ac:spMkLst>
            <pc:docMk/>
            <pc:sldMk cId="3371167810" sldId="277"/>
            <ac:spMk id="33" creationId="{9503DF84-9706-82DF-0BCA-DF39E5DFF363}"/>
          </ac:spMkLst>
        </pc:spChg>
        <pc:spChg chg="del">
          <ac:chgData name="Wali Muhammad" userId="a50c5a49626fbc72" providerId="LiveId" clId="{EA8FE66E-4CC9-4C30-8C36-7DFDA3FB2AE7}" dt="2025-02-04T15:18:07.429" v="1304" actId="478"/>
          <ac:spMkLst>
            <pc:docMk/>
            <pc:sldMk cId="3371167810" sldId="277"/>
            <ac:spMk id="34" creationId="{9D28288A-00B9-3F2E-7850-D0F8EA6177A7}"/>
          </ac:spMkLst>
        </pc:spChg>
        <pc:spChg chg="del">
          <ac:chgData name="Wali Muhammad" userId="a50c5a49626fbc72" providerId="LiveId" clId="{EA8FE66E-4CC9-4C30-8C36-7DFDA3FB2AE7}" dt="2025-02-04T15:18:07.429" v="1304" actId="478"/>
          <ac:spMkLst>
            <pc:docMk/>
            <pc:sldMk cId="3371167810" sldId="277"/>
            <ac:spMk id="38" creationId="{4C611B3B-09E5-86F8-3598-55B9607FDFC1}"/>
          </ac:spMkLst>
        </pc:spChg>
        <pc:spChg chg="del">
          <ac:chgData name="Wali Muhammad" userId="a50c5a49626fbc72" providerId="LiveId" clId="{EA8FE66E-4CC9-4C30-8C36-7DFDA3FB2AE7}" dt="2025-02-04T15:18:07.429" v="1304" actId="478"/>
          <ac:spMkLst>
            <pc:docMk/>
            <pc:sldMk cId="3371167810" sldId="277"/>
            <ac:spMk id="39" creationId="{DA191996-3C33-9594-8132-8A2DCEDD7838}"/>
          </ac:spMkLst>
        </pc:spChg>
        <pc:spChg chg="del">
          <ac:chgData name="Wali Muhammad" userId="a50c5a49626fbc72" providerId="LiveId" clId="{EA8FE66E-4CC9-4C30-8C36-7DFDA3FB2AE7}" dt="2025-02-04T15:18:07.429" v="1304" actId="478"/>
          <ac:spMkLst>
            <pc:docMk/>
            <pc:sldMk cId="3371167810" sldId="277"/>
            <ac:spMk id="40" creationId="{338CC117-C44C-03CC-A5ED-2A87A1A990A7}"/>
          </ac:spMkLst>
        </pc:spChg>
        <pc:spChg chg="del">
          <ac:chgData name="Wali Muhammad" userId="a50c5a49626fbc72" providerId="LiveId" clId="{EA8FE66E-4CC9-4C30-8C36-7DFDA3FB2AE7}" dt="2025-02-04T15:18:07.429" v="1304" actId="478"/>
          <ac:spMkLst>
            <pc:docMk/>
            <pc:sldMk cId="3371167810" sldId="277"/>
            <ac:spMk id="41" creationId="{1EE903BB-7BA4-2213-CF76-A96396AD5D88}"/>
          </ac:spMkLst>
        </pc:spChg>
        <pc:spChg chg="del">
          <ac:chgData name="Wali Muhammad" userId="a50c5a49626fbc72" providerId="LiveId" clId="{EA8FE66E-4CC9-4C30-8C36-7DFDA3FB2AE7}" dt="2025-02-04T15:18:07.429" v="1304" actId="478"/>
          <ac:spMkLst>
            <pc:docMk/>
            <pc:sldMk cId="3371167810" sldId="277"/>
            <ac:spMk id="42" creationId="{9B00CCFE-1DF6-A4BE-8427-36DCC99E00AA}"/>
          </ac:spMkLst>
        </pc:spChg>
        <pc:spChg chg="del">
          <ac:chgData name="Wali Muhammad" userId="a50c5a49626fbc72" providerId="LiveId" clId="{EA8FE66E-4CC9-4C30-8C36-7DFDA3FB2AE7}" dt="2025-02-04T15:18:07.429" v="1304" actId="478"/>
          <ac:spMkLst>
            <pc:docMk/>
            <pc:sldMk cId="3371167810" sldId="277"/>
            <ac:spMk id="43" creationId="{A1DA68C6-7EB8-5FCD-BA7F-A2F656539D7C}"/>
          </ac:spMkLst>
        </pc:spChg>
        <pc:spChg chg="del">
          <ac:chgData name="Wali Muhammad" userId="a50c5a49626fbc72" providerId="LiveId" clId="{EA8FE66E-4CC9-4C30-8C36-7DFDA3FB2AE7}" dt="2025-02-04T15:18:07.429" v="1304" actId="478"/>
          <ac:spMkLst>
            <pc:docMk/>
            <pc:sldMk cId="3371167810" sldId="277"/>
            <ac:spMk id="44" creationId="{5D9B236B-ECC1-149F-4DBC-7F395282853F}"/>
          </ac:spMkLst>
        </pc:spChg>
        <pc:spChg chg="del">
          <ac:chgData name="Wali Muhammad" userId="a50c5a49626fbc72" providerId="LiveId" clId="{EA8FE66E-4CC9-4C30-8C36-7DFDA3FB2AE7}" dt="2025-02-04T15:18:07.429" v="1304" actId="478"/>
          <ac:spMkLst>
            <pc:docMk/>
            <pc:sldMk cId="3371167810" sldId="277"/>
            <ac:spMk id="45" creationId="{70F3345C-2BF6-BE40-8532-258E7763ED25}"/>
          </ac:spMkLst>
        </pc:spChg>
        <pc:spChg chg="del">
          <ac:chgData name="Wali Muhammad" userId="a50c5a49626fbc72" providerId="LiveId" clId="{EA8FE66E-4CC9-4C30-8C36-7DFDA3FB2AE7}" dt="2025-02-04T15:18:07.429" v="1304" actId="478"/>
          <ac:spMkLst>
            <pc:docMk/>
            <pc:sldMk cId="3371167810" sldId="277"/>
            <ac:spMk id="46" creationId="{86EB92B9-5FA4-0F3B-3D37-EDCE865FB173}"/>
          </ac:spMkLst>
        </pc:spChg>
      </pc:sldChg>
      <pc:sldChg chg="addSp delSp modSp add del mod modTransition setBg">
        <pc:chgData name="Wali Muhammad" userId="a50c5a49626fbc72" providerId="LiveId" clId="{EA8FE66E-4CC9-4C30-8C36-7DFDA3FB2AE7}" dt="2025-02-04T16:44:07.775" v="3403" actId="164"/>
        <pc:sldMkLst>
          <pc:docMk/>
          <pc:sldMk cId="2213930136" sldId="278"/>
        </pc:sldMkLst>
        <pc:spChg chg="mod">
          <ac:chgData name="Wali Muhammad" userId="a50c5a49626fbc72" providerId="LiveId" clId="{EA8FE66E-4CC9-4C30-8C36-7DFDA3FB2AE7}" dt="2025-02-04T16:30:16.950" v="2819"/>
          <ac:spMkLst>
            <pc:docMk/>
            <pc:sldMk cId="2213930136" sldId="278"/>
            <ac:spMk id="3" creationId="{4303E55F-FB03-D26D-D934-245DF25B9992}"/>
          </ac:spMkLst>
        </pc:spChg>
        <pc:spChg chg="mod">
          <ac:chgData name="Wali Muhammad" userId="a50c5a49626fbc72" providerId="LiveId" clId="{EA8FE66E-4CC9-4C30-8C36-7DFDA3FB2AE7}" dt="2025-02-04T16:23:59.550" v="2519" actId="1076"/>
          <ac:spMkLst>
            <pc:docMk/>
            <pc:sldMk cId="2213930136" sldId="278"/>
            <ac:spMk id="4" creationId="{DE2BEC08-46B4-13D2-4021-B00384148B28}"/>
          </ac:spMkLst>
        </pc:spChg>
        <pc:spChg chg="mod ord">
          <ac:chgData name="Wali Muhammad" userId="a50c5a49626fbc72" providerId="LiveId" clId="{EA8FE66E-4CC9-4C30-8C36-7DFDA3FB2AE7}" dt="2025-02-04T16:30:31.280" v="2822" actId="167"/>
          <ac:spMkLst>
            <pc:docMk/>
            <pc:sldMk cId="2213930136" sldId="278"/>
            <ac:spMk id="5" creationId="{B708A7BC-2505-58E0-78D6-13A359E5F327}"/>
          </ac:spMkLst>
        </pc:spChg>
        <pc:spChg chg="mod">
          <ac:chgData name="Wali Muhammad" userId="a50c5a49626fbc72" providerId="LiveId" clId="{EA8FE66E-4CC9-4C30-8C36-7DFDA3FB2AE7}" dt="2025-02-04T16:30:16.950" v="2819"/>
          <ac:spMkLst>
            <pc:docMk/>
            <pc:sldMk cId="2213930136" sldId="278"/>
            <ac:spMk id="6" creationId="{29BBB548-71EE-E8C0-D419-002FB12B94B3}"/>
          </ac:spMkLst>
        </pc:spChg>
        <pc:spChg chg="mod">
          <ac:chgData name="Wali Muhammad" userId="a50c5a49626fbc72" providerId="LiveId" clId="{EA8FE66E-4CC9-4C30-8C36-7DFDA3FB2AE7}" dt="2025-02-04T16:30:16.950" v="2819"/>
          <ac:spMkLst>
            <pc:docMk/>
            <pc:sldMk cId="2213930136" sldId="278"/>
            <ac:spMk id="7" creationId="{B65F4DFC-6403-5224-237F-1DA29267FFE3}"/>
          </ac:spMkLst>
        </pc:spChg>
        <pc:spChg chg="mod">
          <ac:chgData name="Wali Muhammad" userId="a50c5a49626fbc72" providerId="LiveId" clId="{EA8FE66E-4CC9-4C30-8C36-7DFDA3FB2AE7}" dt="2025-02-04T16:36:13.220" v="2932" actId="20577"/>
          <ac:spMkLst>
            <pc:docMk/>
            <pc:sldMk cId="2213930136" sldId="278"/>
            <ac:spMk id="9" creationId="{F07967E9-D25F-05ED-3935-EF91E88B58A2}"/>
          </ac:spMkLst>
        </pc:spChg>
        <pc:spChg chg="mod">
          <ac:chgData name="Wali Muhammad" userId="a50c5a49626fbc72" providerId="LiveId" clId="{EA8FE66E-4CC9-4C30-8C36-7DFDA3FB2AE7}" dt="2025-02-04T16:24:35.130" v="2523" actId="1076"/>
          <ac:spMkLst>
            <pc:docMk/>
            <pc:sldMk cId="2213930136" sldId="278"/>
            <ac:spMk id="10" creationId="{B6E26985-6F28-BC9F-4E71-388FD8EB64DD}"/>
          </ac:spMkLst>
        </pc:spChg>
        <pc:spChg chg="mod">
          <ac:chgData name="Wali Muhammad" userId="a50c5a49626fbc72" providerId="LiveId" clId="{EA8FE66E-4CC9-4C30-8C36-7DFDA3FB2AE7}" dt="2025-02-04T16:25:32" v="2528" actId="14100"/>
          <ac:spMkLst>
            <pc:docMk/>
            <pc:sldMk cId="2213930136" sldId="278"/>
            <ac:spMk id="15" creationId="{EE16B562-0BFB-698A-0D55-29BFC10EBC1E}"/>
          </ac:spMkLst>
        </pc:spChg>
        <pc:spChg chg="mod">
          <ac:chgData name="Wali Muhammad" userId="a50c5a49626fbc72" providerId="LiveId" clId="{EA8FE66E-4CC9-4C30-8C36-7DFDA3FB2AE7}" dt="2025-02-04T16:24:38.460" v="2524" actId="14100"/>
          <ac:spMkLst>
            <pc:docMk/>
            <pc:sldMk cId="2213930136" sldId="278"/>
            <ac:spMk id="16" creationId="{B7100E13-35FD-622B-634B-720C15B05548}"/>
          </ac:spMkLst>
        </pc:spChg>
        <pc:spChg chg="mod">
          <ac:chgData name="Wali Muhammad" userId="a50c5a49626fbc72" providerId="LiveId" clId="{EA8FE66E-4CC9-4C30-8C36-7DFDA3FB2AE7}" dt="2025-02-04T16:36:26.060" v="2935" actId="255"/>
          <ac:spMkLst>
            <pc:docMk/>
            <pc:sldMk cId="2213930136" sldId="278"/>
            <ac:spMk id="17" creationId="{927F3795-1B0D-710D-9347-058B2D7956F5}"/>
          </ac:spMkLst>
        </pc:spChg>
        <pc:spChg chg="del">
          <ac:chgData name="Wali Muhammad" userId="a50c5a49626fbc72" providerId="LiveId" clId="{EA8FE66E-4CC9-4C30-8C36-7DFDA3FB2AE7}" dt="2025-02-04T16:21:55.050" v="2500" actId="478"/>
          <ac:spMkLst>
            <pc:docMk/>
            <pc:sldMk cId="2213930136" sldId="278"/>
            <ac:spMk id="18" creationId="{9BB00664-2EC7-29E3-5D9F-464804C819FE}"/>
          </ac:spMkLst>
        </pc:spChg>
        <pc:spChg chg="mod">
          <ac:chgData name="Wali Muhammad" userId="a50c5a49626fbc72" providerId="LiveId" clId="{EA8FE66E-4CC9-4C30-8C36-7DFDA3FB2AE7}" dt="2025-02-04T16:37:38.250" v="2949" actId="255"/>
          <ac:spMkLst>
            <pc:docMk/>
            <pc:sldMk cId="2213930136" sldId="278"/>
            <ac:spMk id="19" creationId="{D0D86A01-607E-4FDA-B609-AE4D9DAEA605}"/>
          </ac:spMkLst>
        </pc:spChg>
        <pc:spChg chg="mod">
          <ac:chgData name="Wali Muhammad" userId="a50c5a49626fbc72" providerId="LiveId" clId="{EA8FE66E-4CC9-4C30-8C36-7DFDA3FB2AE7}" dt="2025-02-04T16:38:15.502" v="2954" actId="2711"/>
          <ac:spMkLst>
            <pc:docMk/>
            <pc:sldMk cId="2213930136" sldId="278"/>
            <ac:spMk id="20" creationId="{C5D7FD99-12CF-0387-A4F8-92A16317C901}"/>
          </ac:spMkLst>
        </pc:spChg>
        <pc:spChg chg="add mod">
          <ac:chgData name="Wali Muhammad" userId="a50c5a49626fbc72" providerId="LiveId" clId="{EA8FE66E-4CC9-4C30-8C36-7DFDA3FB2AE7}" dt="2025-02-04T16:44:07.775" v="3403" actId="164"/>
          <ac:spMkLst>
            <pc:docMk/>
            <pc:sldMk cId="2213930136" sldId="278"/>
            <ac:spMk id="21" creationId="{16872817-8026-EC71-7CF3-615923BE1AD4}"/>
          </ac:spMkLst>
        </pc:spChg>
        <pc:spChg chg="add mod">
          <ac:chgData name="Wali Muhammad" userId="a50c5a49626fbc72" providerId="LiveId" clId="{EA8FE66E-4CC9-4C30-8C36-7DFDA3FB2AE7}" dt="2025-02-04T16:44:07.775" v="3403" actId="164"/>
          <ac:spMkLst>
            <pc:docMk/>
            <pc:sldMk cId="2213930136" sldId="278"/>
            <ac:spMk id="22" creationId="{4842129B-92FA-85CB-9798-0A3FEC42D3EC}"/>
          </ac:spMkLst>
        </pc:spChg>
        <pc:grpChg chg="add del mod ord">
          <ac:chgData name="Wali Muhammad" userId="a50c5a49626fbc72" providerId="LiveId" clId="{EA8FE66E-4CC9-4C30-8C36-7DFDA3FB2AE7}" dt="2025-02-04T16:32:12.430" v="2832" actId="478"/>
          <ac:grpSpMkLst>
            <pc:docMk/>
            <pc:sldMk cId="2213930136" sldId="278"/>
            <ac:grpSpMk id="2" creationId="{C6F1463E-036B-8A67-F6C0-199BE61BD4F7}"/>
          </ac:grpSpMkLst>
        </pc:grpChg>
        <pc:grpChg chg="add mod ord">
          <ac:chgData name="Wali Muhammad" userId="a50c5a49626fbc72" providerId="LiveId" clId="{EA8FE66E-4CC9-4C30-8C36-7DFDA3FB2AE7}" dt="2025-02-04T16:40:05.462" v="3346" actId="167"/>
          <ac:grpSpMkLst>
            <pc:docMk/>
            <pc:sldMk cId="2213930136" sldId="278"/>
            <ac:grpSpMk id="8" creationId="{9EBFF0A1-7A69-61AC-4C25-07C2CE59DB99}"/>
          </ac:grpSpMkLst>
        </pc:grpChg>
        <pc:grpChg chg="del">
          <ac:chgData name="Wali Muhammad" userId="a50c5a49626fbc72" providerId="LiveId" clId="{EA8FE66E-4CC9-4C30-8C36-7DFDA3FB2AE7}" dt="2025-02-04T16:30:12.680" v="2818" actId="478"/>
          <ac:grpSpMkLst>
            <pc:docMk/>
            <pc:sldMk cId="2213930136" sldId="278"/>
            <ac:grpSpMk id="14" creationId="{419AD4F0-BC00-FAE3-951D-FA9A48C89D37}"/>
          </ac:grpSpMkLst>
        </pc:grpChg>
        <pc:grpChg chg="add mod">
          <ac:chgData name="Wali Muhammad" userId="a50c5a49626fbc72" providerId="LiveId" clId="{EA8FE66E-4CC9-4C30-8C36-7DFDA3FB2AE7}" dt="2025-02-04T16:44:07.775" v="3403" actId="164"/>
          <ac:grpSpMkLst>
            <pc:docMk/>
            <pc:sldMk cId="2213930136" sldId="278"/>
            <ac:grpSpMk id="23" creationId="{E805F290-1BBF-1C38-3E3A-4C40A0C1F6D6}"/>
          </ac:grpSpMkLst>
        </pc:grpChg>
      </pc:sldChg>
      <pc:sldChg chg="addSp delSp modSp add del mod">
        <pc:chgData name="Wali Muhammad" userId="a50c5a49626fbc72" providerId="LiveId" clId="{EA8FE66E-4CC9-4C30-8C36-7DFDA3FB2AE7}" dt="2025-02-04T16:05:01.740" v="1978" actId="47"/>
        <pc:sldMkLst>
          <pc:docMk/>
          <pc:sldMk cId="3348739295" sldId="278"/>
        </pc:sldMkLst>
        <pc:spChg chg="ord">
          <ac:chgData name="Wali Muhammad" userId="a50c5a49626fbc72" providerId="LiveId" clId="{EA8FE66E-4CC9-4C30-8C36-7DFDA3FB2AE7}" dt="2025-02-04T15:36:52.370" v="1645" actId="166"/>
          <ac:spMkLst>
            <pc:docMk/>
            <pc:sldMk cId="3348739295" sldId="278"/>
            <ac:spMk id="2" creationId="{47E5961F-1960-D2EE-96EC-A3DEEFFC939F}"/>
          </ac:spMkLst>
        </pc:spChg>
        <pc:spChg chg="ord">
          <ac:chgData name="Wali Muhammad" userId="a50c5a49626fbc72" providerId="LiveId" clId="{EA8FE66E-4CC9-4C30-8C36-7DFDA3FB2AE7}" dt="2025-02-04T15:36:52.370" v="1645" actId="166"/>
          <ac:spMkLst>
            <pc:docMk/>
            <pc:sldMk cId="3348739295" sldId="278"/>
            <ac:spMk id="3" creationId="{95C791AE-4876-5413-C4D7-4AF021BE79A2}"/>
          </ac:spMkLst>
        </pc:spChg>
        <pc:spChg chg="add del mod">
          <ac:chgData name="Wali Muhammad" userId="a50c5a49626fbc72" providerId="LiveId" clId="{EA8FE66E-4CC9-4C30-8C36-7DFDA3FB2AE7}" dt="2025-02-04T15:29:39.950" v="1457" actId="478"/>
          <ac:spMkLst>
            <pc:docMk/>
            <pc:sldMk cId="3348739295" sldId="278"/>
            <ac:spMk id="4" creationId="{CE30BA49-124F-CC87-17CB-91A283BD212C}"/>
          </ac:spMkLst>
        </pc:spChg>
        <pc:spChg chg="add del mod">
          <ac:chgData name="Wali Muhammad" userId="a50c5a49626fbc72" providerId="LiveId" clId="{EA8FE66E-4CC9-4C30-8C36-7DFDA3FB2AE7}" dt="2025-02-04T15:29:39.950" v="1457" actId="478"/>
          <ac:spMkLst>
            <pc:docMk/>
            <pc:sldMk cId="3348739295" sldId="278"/>
            <ac:spMk id="5" creationId="{C8E6B7A9-78F0-32F5-0344-CB93B59E6595}"/>
          </ac:spMkLst>
        </pc:spChg>
        <pc:spChg chg="add del mod">
          <ac:chgData name="Wali Muhammad" userId="a50c5a49626fbc72" providerId="LiveId" clId="{EA8FE66E-4CC9-4C30-8C36-7DFDA3FB2AE7}" dt="2025-02-04T15:29:39.950" v="1457" actId="478"/>
          <ac:spMkLst>
            <pc:docMk/>
            <pc:sldMk cId="3348739295" sldId="278"/>
            <ac:spMk id="6" creationId="{024E63FB-5B3C-2BB4-9AE7-D6000C80E7C7}"/>
          </ac:spMkLst>
        </pc:spChg>
        <pc:spChg chg="add del mod">
          <ac:chgData name="Wali Muhammad" userId="a50c5a49626fbc72" providerId="LiveId" clId="{EA8FE66E-4CC9-4C30-8C36-7DFDA3FB2AE7}" dt="2025-02-04T15:29:39.950" v="1457" actId="478"/>
          <ac:spMkLst>
            <pc:docMk/>
            <pc:sldMk cId="3348739295" sldId="278"/>
            <ac:spMk id="7" creationId="{EE57E39E-6C8D-FD30-D2D0-F2549FA33802}"/>
          </ac:spMkLst>
        </pc:spChg>
        <pc:spChg chg="add mod ord">
          <ac:chgData name="Wali Muhammad" userId="a50c5a49626fbc72" providerId="LiveId" clId="{EA8FE66E-4CC9-4C30-8C36-7DFDA3FB2AE7}" dt="2025-02-04T15:37:20.030" v="1652" actId="167"/>
          <ac:spMkLst>
            <pc:docMk/>
            <pc:sldMk cId="3348739295" sldId="278"/>
            <ac:spMk id="8" creationId="{C6232294-9539-4ECE-0809-4F2BB0325050}"/>
          </ac:spMkLst>
        </pc:spChg>
        <pc:spChg chg="del ord">
          <ac:chgData name="Wali Muhammad" userId="a50c5a49626fbc72" providerId="LiveId" clId="{EA8FE66E-4CC9-4C30-8C36-7DFDA3FB2AE7}" dt="2025-02-04T15:49:15.584" v="1839" actId="478"/>
          <ac:spMkLst>
            <pc:docMk/>
            <pc:sldMk cId="3348739295" sldId="278"/>
            <ac:spMk id="9" creationId="{C1450C38-88EB-05F5-93F0-B72296FD8568}"/>
          </ac:spMkLst>
        </pc:spChg>
        <pc:spChg chg="add del mod ord">
          <ac:chgData name="Wali Muhammad" userId="a50c5a49626fbc72" providerId="LiveId" clId="{EA8FE66E-4CC9-4C30-8C36-7DFDA3FB2AE7}" dt="2025-02-04T15:37:08.965" v="1649" actId="167"/>
          <ac:spMkLst>
            <pc:docMk/>
            <pc:sldMk cId="3348739295" sldId="278"/>
            <ac:spMk id="10" creationId="{AFC61D72-3704-6BDA-3D8B-E549527A8412}"/>
          </ac:spMkLst>
        </pc:spChg>
        <pc:spChg chg="add mod">
          <ac:chgData name="Wali Muhammad" userId="a50c5a49626fbc72" providerId="LiveId" clId="{EA8FE66E-4CC9-4C30-8C36-7DFDA3FB2AE7}" dt="2025-02-04T15:31:55.230" v="1488"/>
          <ac:spMkLst>
            <pc:docMk/>
            <pc:sldMk cId="3348739295" sldId="278"/>
            <ac:spMk id="11" creationId="{50F355BD-6E00-87AC-CD8A-778C04295C86}"/>
          </ac:spMkLst>
        </pc:spChg>
        <pc:spChg chg="add mod">
          <ac:chgData name="Wali Muhammad" userId="a50c5a49626fbc72" providerId="LiveId" clId="{EA8FE66E-4CC9-4C30-8C36-7DFDA3FB2AE7}" dt="2025-02-04T15:31:54.963" v="1487" actId="571"/>
          <ac:spMkLst>
            <pc:docMk/>
            <pc:sldMk cId="3348739295" sldId="278"/>
            <ac:spMk id="12" creationId="{E3BBA611-B845-E3B1-79D7-B41A69B85CF9}"/>
          </ac:spMkLst>
        </pc:spChg>
        <pc:spChg chg="add mod ord">
          <ac:chgData name="Wali Muhammad" userId="a50c5a49626fbc72" providerId="LiveId" clId="{EA8FE66E-4CC9-4C30-8C36-7DFDA3FB2AE7}" dt="2025-02-04T15:37:02.890" v="1647" actId="167"/>
          <ac:spMkLst>
            <pc:docMk/>
            <pc:sldMk cId="3348739295" sldId="278"/>
            <ac:spMk id="13" creationId="{0CE8D69C-4251-5E78-0C4F-3B2ED2CC4D45}"/>
          </ac:spMkLst>
        </pc:spChg>
        <pc:spChg chg="add mod">
          <ac:chgData name="Wali Muhammad" userId="a50c5a49626fbc72" providerId="LiveId" clId="{EA8FE66E-4CC9-4C30-8C36-7DFDA3FB2AE7}" dt="2025-02-04T15:38:54.510" v="1748" actId="1035"/>
          <ac:spMkLst>
            <pc:docMk/>
            <pc:sldMk cId="3348739295" sldId="278"/>
            <ac:spMk id="14" creationId="{73E2ECEF-226D-7371-B1C1-B4F32715DBA4}"/>
          </ac:spMkLst>
        </pc:spChg>
        <pc:spChg chg="add del mod ord">
          <ac:chgData name="Wali Muhammad" userId="a50c5a49626fbc72" providerId="LiveId" clId="{EA8FE66E-4CC9-4C30-8C36-7DFDA3FB2AE7}" dt="2025-02-04T16:02:42.149" v="1957" actId="478"/>
          <ac:spMkLst>
            <pc:docMk/>
            <pc:sldMk cId="3348739295" sldId="278"/>
            <ac:spMk id="15" creationId="{DE3ACBE4-E8AB-244B-E412-245A5C3C0139}"/>
          </ac:spMkLst>
        </pc:spChg>
        <pc:spChg chg="add mod">
          <ac:chgData name="Wali Muhammad" userId="a50c5a49626fbc72" providerId="LiveId" clId="{EA8FE66E-4CC9-4C30-8C36-7DFDA3FB2AE7}" dt="2025-02-04T15:37:46.731" v="1716" actId="1036"/>
          <ac:spMkLst>
            <pc:docMk/>
            <pc:sldMk cId="3348739295" sldId="278"/>
            <ac:spMk id="16" creationId="{DCD08C31-3C37-E9C2-99CD-09B6C9358779}"/>
          </ac:spMkLst>
        </pc:spChg>
        <pc:spChg chg="add mod">
          <ac:chgData name="Wali Muhammad" userId="a50c5a49626fbc72" providerId="LiveId" clId="{EA8FE66E-4CC9-4C30-8C36-7DFDA3FB2AE7}" dt="2025-02-04T15:37:46.731" v="1716" actId="1036"/>
          <ac:spMkLst>
            <pc:docMk/>
            <pc:sldMk cId="3348739295" sldId="278"/>
            <ac:spMk id="17" creationId="{2CA298F5-C26D-511F-13AB-93B91E560AB5}"/>
          </ac:spMkLst>
        </pc:spChg>
        <pc:spChg chg="add mod">
          <ac:chgData name="Wali Muhammad" userId="a50c5a49626fbc72" providerId="LiveId" clId="{EA8FE66E-4CC9-4C30-8C36-7DFDA3FB2AE7}" dt="2025-02-04T15:38:12.070" v="1722" actId="20577"/>
          <ac:spMkLst>
            <pc:docMk/>
            <pc:sldMk cId="3348739295" sldId="278"/>
            <ac:spMk id="18" creationId="{BBABD91B-07EC-DCF2-9EB9-1965411D46C6}"/>
          </ac:spMkLst>
        </pc:spChg>
        <pc:spChg chg="del mod">
          <ac:chgData name="Wali Muhammad" userId="a50c5a49626fbc72" providerId="LiveId" clId="{EA8FE66E-4CC9-4C30-8C36-7DFDA3FB2AE7}" dt="2025-02-04T15:31:25.351" v="1481" actId="478"/>
          <ac:spMkLst>
            <pc:docMk/>
            <pc:sldMk cId="3348739295" sldId="278"/>
            <ac:spMk id="32" creationId="{9FB3FBD3-DCD1-0AE4-926D-9F1EAE1B2E55}"/>
          </ac:spMkLst>
        </pc:spChg>
        <pc:spChg chg="del mod">
          <ac:chgData name="Wali Muhammad" userId="a50c5a49626fbc72" providerId="LiveId" clId="{EA8FE66E-4CC9-4C30-8C36-7DFDA3FB2AE7}" dt="2025-02-04T15:30:13.670" v="1476" actId="478"/>
          <ac:spMkLst>
            <pc:docMk/>
            <pc:sldMk cId="3348739295" sldId="278"/>
            <ac:spMk id="33" creationId="{73C9C314-74F0-521A-F234-BB9C53A1A221}"/>
          </ac:spMkLst>
        </pc:spChg>
        <pc:spChg chg="del mod">
          <ac:chgData name="Wali Muhammad" userId="a50c5a49626fbc72" providerId="LiveId" clId="{EA8FE66E-4CC9-4C30-8C36-7DFDA3FB2AE7}" dt="2025-02-04T15:31:27.179" v="1482" actId="478"/>
          <ac:spMkLst>
            <pc:docMk/>
            <pc:sldMk cId="3348739295" sldId="278"/>
            <ac:spMk id="34" creationId="{E88B55A8-1298-1107-9FF4-0A4C653E2556}"/>
          </ac:spMkLst>
        </pc:spChg>
        <pc:spChg chg="del">
          <ac:chgData name="Wali Muhammad" userId="a50c5a49626fbc72" providerId="LiveId" clId="{EA8FE66E-4CC9-4C30-8C36-7DFDA3FB2AE7}" dt="2025-02-04T15:29:49.060" v="1463" actId="478"/>
          <ac:spMkLst>
            <pc:docMk/>
            <pc:sldMk cId="3348739295" sldId="278"/>
            <ac:spMk id="38" creationId="{CB0AA05F-3B57-C623-D895-0E9C1C127E21}"/>
          </ac:spMkLst>
        </pc:spChg>
        <pc:spChg chg="del">
          <ac:chgData name="Wali Muhammad" userId="a50c5a49626fbc72" providerId="LiveId" clId="{EA8FE66E-4CC9-4C30-8C36-7DFDA3FB2AE7}" dt="2025-02-04T15:29:47.050" v="1461" actId="478"/>
          <ac:spMkLst>
            <pc:docMk/>
            <pc:sldMk cId="3348739295" sldId="278"/>
            <ac:spMk id="39" creationId="{95AC4B98-2E2F-38EF-2AC6-52FA03731AAF}"/>
          </ac:spMkLst>
        </pc:spChg>
        <pc:spChg chg="del">
          <ac:chgData name="Wali Muhammad" userId="a50c5a49626fbc72" providerId="LiveId" clId="{EA8FE66E-4CC9-4C30-8C36-7DFDA3FB2AE7}" dt="2025-02-04T15:29:48.500" v="1462" actId="478"/>
          <ac:spMkLst>
            <pc:docMk/>
            <pc:sldMk cId="3348739295" sldId="278"/>
            <ac:spMk id="40" creationId="{783F3ED2-F9B1-34A6-FD12-E752EC0BFF24}"/>
          </ac:spMkLst>
        </pc:spChg>
        <pc:spChg chg="del">
          <ac:chgData name="Wali Muhammad" userId="a50c5a49626fbc72" providerId="LiveId" clId="{EA8FE66E-4CC9-4C30-8C36-7DFDA3FB2AE7}" dt="2025-02-04T15:29:31.300" v="1453" actId="478"/>
          <ac:spMkLst>
            <pc:docMk/>
            <pc:sldMk cId="3348739295" sldId="278"/>
            <ac:spMk id="41" creationId="{B559075B-92CD-6149-3BB4-8A61C7851770}"/>
          </ac:spMkLst>
        </pc:spChg>
        <pc:spChg chg="del">
          <ac:chgData name="Wali Muhammad" userId="a50c5a49626fbc72" providerId="LiveId" clId="{EA8FE66E-4CC9-4C30-8C36-7DFDA3FB2AE7}" dt="2025-02-04T15:29:34.615" v="1455" actId="478"/>
          <ac:spMkLst>
            <pc:docMk/>
            <pc:sldMk cId="3348739295" sldId="278"/>
            <ac:spMk id="42" creationId="{7EF35063-0336-0E2E-7E72-02B97425766F}"/>
          </ac:spMkLst>
        </pc:spChg>
        <pc:spChg chg="del">
          <ac:chgData name="Wali Muhammad" userId="a50c5a49626fbc72" providerId="LiveId" clId="{EA8FE66E-4CC9-4C30-8C36-7DFDA3FB2AE7}" dt="2025-02-04T15:29:32.890" v="1454" actId="478"/>
          <ac:spMkLst>
            <pc:docMk/>
            <pc:sldMk cId="3348739295" sldId="278"/>
            <ac:spMk id="43" creationId="{00FFEBE9-C88C-88DD-EFE3-826E54526261}"/>
          </ac:spMkLst>
        </pc:spChg>
        <pc:spChg chg="del">
          <ac:chgData name="Wali Muhammad" userId="a50c5a49626fbc72" providerId="LiveId" clId="{EA8FE66E-4CC9-4C30-8C36-7DFDA3FB2AE7}" dt="2025-02-04T15:29:41.040" v="1458" actId="478"/>
          <ac:spMkLst>
            <pc:docMk/>
            <pc:sldMk cId="3348739295" sldId="278"/>
            <ac:spMk id="44" creationId="{1E1ADD46-EA3B-BE97-31E7-97606561EDC0}"/>
          </ac:spMkLst>
        </pc:spChg>
        <pc:spChg chg="del">
          <ac:chgData name="Wali Muhammad" userId="a50c5a49626fbc72" providerId="LiveId" clId="{EA8FE66E-4CC9-4C30-8C36-7DFDA3FB2AE7}" dt="2025-02-04T15:29:44.929" v="1460" actId="478"/>
          <ac:spMkLst>
            <pc:docMk/>
            <pc:sldMk cId="3348739295" sldId="278"/>
            <ac:spMk id="45" creationId="{02D378DD-5E61-22BD-6401-7A9463628D6D}"/>
          </ac:spMkLst>
        </pc:spChg>
        <pc:spChg chg="del">
          <ac:chgData name="Wali Muhammad" userId="a50c5a49626fbc72" providerId="LiveId" clId="{EA8FE66E-4CC9-4C30-8C36-7DFDA3FB2AE7}" dt="2025-02-04T15:29:43.510" v="1459" actId="478"/>
          <ac:spMkLst>
            <pc:docMk/>
            <pc:sldMk cId="3348739295" sldId="278"/>
            <ac:spMk id="46" creationId="{EDE611D1-0970-5A4B-8F12-53EFE89D74CF}"/>
          </ac:spMkLst>
        </pc:spChg>
      </pc:sldChg>
      <pc:sldChg chg="addSp delSp modSp add del mod modTransition">
        <pc:chgData name="Wali Muhammad" userId="a50c5a49626fbc72" providerId="LiveId" clId="{EA8FE66E-4CC9-4C30-8C36-7DFDA3FB2AE7}" dt="2025-02-04T16:16:36.655" v="2390" actId="47"/>
        <pc:sldMkLst>
          <pc:docMk/>
          <pc:sldMk cId="1083758120" sldId="279"/>
        </pc:sldMkLst>
        <pc:spChg chg="ord">
          <ac:chgData name="Wali Muhammad" userId="a50c5a49626fbc72" providerId="LiveId" clId="{EA8FE66E-4CC9-4C30-8C36-7DFDA3FB2AE7}" dt="2025-02-04T16:06:57.018" v="2096" actId="166"/>
          <ac:spMkLst>
            <pc:docMk/>
            <pc:sldMk cId="1083758120" sldId="279"/>
            <ac:spMk id="2" creationId="{3DC36A5B-2850-E6FF-661F-28E39B588F96}"/>
          </ac:spMkLst>
        </pc:spChg>
        <pc:spChg chg="ord">
          <ac:chgData name="Wali Muhammad" userId="a50c5a49626fbc72" providerId="LiveId" clId="{EA8FE66E-4CC9-4C30-8C36-7DFDA3FB2AE7}" dt="2025-02-04T16:06:57.018" v="2096" actId="166"/>
          <ac:spMkLst>
            <pc:docMk/>
            <pc:sldMk cId="1083758120" sldId="279"/>
            <ac:spMk id="3" creationId="{1035728C-35CB-9086-C484-8C52B1B1F36F}"/>
          </ac:spMkLst>
        </pc:spChg>
        <pc:spChg chg="add del mod">
          <ac:chgData name="Wali Muhammad" userId="a50c5a49626fbc72" providerId="LiveId" clId="{EA8FE66E-4CC9-4C30-8C36-7DFDA3FB2AE7}" dt="2025-02-04T15:59:42.407" v="1855" actId="478"/>
          <ac:spMkLst>
            <pc:docMk/>
            <pc:sldMk cId="1083758120" sldId="279"/>
            <ac:spMk id="4" creationId="{51950D1B-795A-FBE2-0763-29C70ED33BA7}"/>
          </ac:spMkLst>
        </pc:spChg>
        <pc:spChg chg="add mod">
          <ac:chgData name="Wali Muhammad" userId="a50c5a49626fbc72" providerId="LiveId" clId="{EA8FE66E-4CC9-4C30-8C36-7DFDA3FB2AE7}" dt="2025-02-04T16:01:06.774" v="1934" actId="1076"/>
          <ac:spMkLst>
            <pc:docMk/>
            <pc:sldMk cId="1083758120" sldId="279"/>
            <ac:spMk id="5" creationId="{38E12CAB-9D81-9AE8-C616-EDB5D99E6C7B}"/>
          </ac:spMkLst>
        </pc:spChg>
        <pc:spChg chg="add mod">
          <ac:chgData name="Wali Muhammad" userId="a50c5a49626fbc72" providerId="LiveId" clId="{EA8FE66E-4CC9-4C30-8C36-7DFDA3FB2AE7}" dt="2025-02-04T16:06:33.960" v="2093" actId="20577"/>
          <ac:spMkLst>
            <pc:docMk/>
            <pc:sldMk cId="1083758120" sldId="279"/>
            <ac:spMk id="6" creationId="{12E8B4DE-269A-365B-675A-816D704F617C}"/>
          </ac:spMkLst>
        </pc:spChg>
        <pc:spChg chg="del mod">
          <ac:chgData name="Wali Muhammad" userId="a50c5a49626fbc72" providerId="LiveId" clId="{EA8FE66E-4CC9-4C30-8C36-7DFDA3FB2AE7}" dt="2025-02-04T16:01:20.830" v="1936" actId="478"/>
          <ac:spMkLst>
            <pc:docMk/>
            <pc:sldMk cId="1083758120" sldId="279"/>
            <ac:spMk id="8" creationId="{403C5F98-6FB2-9ABA-FF1A-16FD30ABBF24}"/>
          </ac:spMkLst>
        </pc:spChg>
        <pc:spChg chg="del">
          <ac:chgData name="Wali Muhammad" userId="a50c5a49626fbc72" providerId="LiveId" clId="{EA8FE66E-4CC9-4C30-8C36-7DFDA3FB2AE7}" dt="2025-02-04T15:49:25.425" v="1840" actId="478"/>
          <ac:spMkLst>
            <pc:docMk/>
            <pc:sldMk cId="1083758120" sldId="279"/>
            <ac:spMk id="9" creationId="{6AFA6B8D-179F-2EA6-B672-D503C0BB69E1}"/>
          </ac:spMkLst>
        </pc:spChg>
        <pc:spChg chg="del mod">
          <ac:chgData name="Wali Muhammad" userId="a50c5a49626fbc72" providerId="LiveId" clId="{EA8FE66E-4CC9-4C30-8C36-7DFDA3FB2AE7}" dt="2025-02-04T16:01:31.650" v="1938" actId="478"/>
          <ac:spMkLst>
            <pc:docMk/>
            <pc:sldMk cId="1083758120" sldId="279"/>
            <ac:spMk id="10" creationId="{7A185D20-275F-138A-CA7A-64C049EC907C}"/>
          </ac:spMkLst>
        </pc:spChg>
        <pc:spChg chg="add del mod ord">
          <ac:chgData name="Wali Muhammad" userId="a50c5a49626fbc72" providerId="LiveId" clId="{EA8FE66E-4CC9-4C30-8C36-7DFDA3FB2AE7}" dt="2025-02-04T16:13:56.454" v="2370" actId="478"/>
          <ac:spMkLst>
            <pc:docMk/>
            <pc:sldMk cId="1083758120" sldId="279"/>
            <ac:spMk id="11" creationId="{1D0C17C6-28C1-607A-C9EC-7BE750EE5381}"/>
          </ac:spMkLst>
        </pc:spChg>
        <pc:spChg chg="del">
          <ac:chgData name="Wali Muhammad" userId="a50c5a49626fbc72" providerId="LiveId" clId="{EA8FE66E-4CC9-4C30-8C36-7DFDA3FB2AE7}" dt="2025-02-04T16:00:13.579" v="1923" actId="478"/>
          <ac:spMkLst>
            <pc:docMk/>
            <pc:sldMk cId="1083758120" sldId="279"/>
            <ac:spMk id="13" creationId="{02615329-853A-5E11-42C6-3E1EC9C7003A}"/>
          </ac:spMkLst>
        </pc:spChg>
        <pc:spChg chg="del mod ord">
          <ac:chgData name="Wali Muhammad" userId="a50c5a49626fbc72" providerId="LiveId" clId="{EA8FE66E-4CC9-4C30-8C36-7DFDA3FB2AE7}" dt="2025-02-04T16:14:58.170" v="2384" actId="478"/>
          <ac:spMkLst>
            <pc:docMk/>
            <pc:sldMk cId="1083758120" sldId="279"/>
            <ac:spMk id="14" creationId="{A457A37A-B054-E8CF-F757-C292ABAE305B}"/>
          </ac:spMkLst>
        </pc:spChg>
        <pc:spChg chg="del mod ord">
          <ac:chgData name="Wali Muhammad" userId="a50c5a49626fbc72" providerId="LiveId" clId="{EA8FE66E-4CC9-4C30-8C36-7DFDA3FB2AE7}" dt="2025-02-04T16:00:17.130" v="1925" actId="478"/>
          <ac:spMkLst>
            <pc:docMk/>
            <pc:sldMk cId="1083758120" sldId="279"/>
            <ac:spMk id="15" creationId="{0E3AE1A1-97FB-161D-3AEC-7AE6118B2387}"/>
          </ac:spMkLst>
        </pc:spChg>
        <pc:spChg chg="mod">
          <ac:chgData name="Wali Muhammad" userId="a50c5a49626fbc72" providerId="LiveId" clId="{EA8FE66E-4CC9-4C30-8C36-7DFDA3FB2AE7}" dt="2025-02-04T16:01:13.580" v="1935" actId="164"/>
          <ac:spMkLst>
            <pc:docMk/>
            <pc:sldMk cId="1083758120" sldId="279"/>
            <ac:spMk id="16" creationId="{D730C901-A955-6F89-79C5-490ABFFE0A29}"/>
          </ac:spMkLst>
        </pc:spChg>
        <pc:spChg chg="mod">
          <ac:chgData name="Wali Muhammad" userId="a50c5a49626fbc72" providerId="LiveId" clId="{EA8FE66E-4CC9-4C30-8C36-7DFDA3FB2AE7}" dt="2025-02-04T16:01:13.580" v="1935" actId="164"/>
          <ac:spMkLst>
            <pc:docMk/>
            <pc:sldMk cId="1083758120" sldId="279"/>
            <ac:spMk id="17" creationId="{934840B0-569D-F2A6-92AE-2700D56AF100}"/>
          </ac:spMkLst>
        </pc:spChg>
        <pc:spChg chg="del mod">
          <ac:chgData name="Wali Muhammad" userId="a50c5a49626fbc72" providerId="LiveId" clId="{EA8FE66E-4CC9-4C30-8C36-7DFDA3FB2AE7}" dt="2025-02-04T15:50:46.589" v="1854" actId="478"/>
          <ac:spMkLst>
            <pc:docMk/>
            <pc:sldMk cId="1083758120" sldId="279"/>
            <ac:spMk id="18" creationId="{8846D4B7-602E-7693-C416-C4ECEE413E39}"/>
          </ac:spMkLst>
        </pc:spChg>
        <pc:spChg chg="mod">
          <ac:chgData name="Wali Muhammad" userId="a50c5a49626fbc72" providerId="LiveId" clId="{EA8FE66E-4CC9-4C30-8C36-7DFDA3FB2AE7}" dt="2025-02-04T16:15:42.525" v="2386" actId="165"/>
          <ac:spMkLst>
            <pc:docMk/>
            <pc:sldMk cId="1083758120" sldId="279"/>
            <ac:spMk id="19" creationId="{2DCCFF6C-53C2-EBB4-A583-B1B94DF63DB1}"/>
          </ac:spMkLst>
        </pc:spChg>
        <pc:spChg chg="mod">
          <ac:chgData name="Wali Muhammad" userId="a50c5a49626fbc72" providerId="LiveId" clId="{EA8FE66E-4CC9-4C30-8C36-7DFDA3FB2AE7}" dt="2025-02-04T16:15:42.525" v="2386" actId="165"/>
          <ac:spMkLst>
            <pc:docMk/>
            <pc:sldMk cId="1083758120" sldId="279"/>
            <ac:spMk id="20" creationId="{43432080-07CA-60BB-BB49-1E45A69EAA7E}"/>
          </ac:spMkLst>
        </pc:spChg>
        <pc:spChg chg="mod">
          <ac:chgData name="Wali Muhammad" userId="a50c5a49626fbc72" providerId="LiveId" clId="{EA8FE66E-4CC9-4C30-8C36-7DFDA3FB2AE7}" dt="2025-02-04T16:15:42.525" v="2386" actId="165"/>
          <ac:spMkLst>
            <pc:docMk/>
            <pc:sldMk cId="1083758120" sldId="279"/>
            <ac:spMk id="21" creationId="{BAD05E56-9B8D-52E3-0D4B-DC63995BC9D6}"/>
          </ac:spMkLst>
        </pc:spChg>
        <pc:spChg chg="mod">
          <ac:chgData name="Wali Muhammad" userId="a50c5a49626fbc72" providerId="LiveId" clId="{EA8FE66E-4CC9-4C30-8C36-7DFDA3FB2AE7}" dt="2025-02-04T16:06:30.419" v="2091"/>
          <ac:spMkLst>
            <pc:docMk/>
            <pc:sldMk cId="1083758120" sldId="279"/>
            <ac:spMk id="23" creationId="{89A4CDB1-6F59-B1FD-92DD-EF278BB87200}"/>
          </ac:spMkLst>
        </pc:spChg>
        <pc:spChg chg="mod">
          <ac:chgData name="Wali Muhammad" userId="a50c5a49626fbc72" providerId="LiveId" clId="{EA8FE66E-4CC9-4C30-8C36-7DFDA3FB2AE7}" dt="2025-02-04T16:06:30.419" v="2091"/>
          <ac:spMkLst>
            <pc:docMk/>
            <pc:sldMk cId="1083758120" sldId="279"/>
            <ac:spMk id="24" creationId="{5A485BAA-4D29-5EA9-3E52-35FF576315D6}"/>
          </ac:spMkLst>
        </pc:spChg>
        <pc:spChg chg="mod">
          <ac:chgData name="Wali Muhammad" userId="a50c5a49626fbc72" providerId="LiveId" clId="{EA8FE66E-4CC9-4C30-8C36-7DFDA3FB2AE7}" dt="2025-02-04T16:06:30.419" v="2091"/>
          <ac:spMkLst>
            <pc:docMk/>
            <pc:sldMk cId="1083758120" sldId="279"/>
            <ac:spMk id="25" creationId="{D33970CF-373E-379D-55C3-B81FB59ECCA9}"/>
          </ac:spMkLst>
        </pc:spChg>
        <pc:spChg chg="mod">
          <ac:chgData name="Wali Muhammad" userId="a50c5a49626fbc72" providerId="LiveId" clId="{EA8FE66E-4CC9-4C30-8C36-7DFDA3FB2AE7}" dt="2025-02-04T16:07:03.470" v="2098"/>
          <ac:spMkLst>
            <pc:docMk/>
            <pc:sldMk cId="1083758120" sldId="279"/>
            <ac:spMk id="27" creationId="{9D1C1AC7-3844-43A9-8DEF-383BD7F21C2B}"/>
          </ac:spMkLst>
        </pc:spChg>
        <pc:spChg chg="mod">
          <ac:chgData name="Wali Muhammad" userId="a50c5a49626fbc72" providerId="LiveId" clId="{EA8FE66E-4CC9-4C30-8C36-7DFDA3FB2AE7}" dt="2025-02-04T16:07:03.470" v="2098"/>
          <ac:spMkLst>
            <pc:docMk/>
            <pc:sldMk cId="1083758120" sldId="279"/>
            <ac:spMk id="28" creationId="{F8D69D3E-27A6-36DA-E707-4669D4831473}"/>
          </ac:spMkLst>
        </pc:spChg>
        <pc:spChg chg="mod">
          <ac:chgData name="Wali Muhammad" userId="a50c5a49626fbc72" providerId="LiveId" clId="{EA8FE66E-4CC9-4C30-8C36-7DFDA3FB2AE7}" dt="2025-02-04T16:07:03.470" v="2098"/>
          <ac:spMkLst>
            <pc:docMk/>
            <pc:sldMk cId="1083758120" sldId="279"/>
            <ac:spMk id="29" creationId="{3B593CAC-E94C-81DE-BFE3-67069E4F6FA3}"/>
          </ac:spMkLst>
        </pc:spChg>
        <pc:spChg chg="mod">
          <ac:chgData name="Wali Muhammad" userId="a50c5a49626fbc72" providerId="LiveId" clId="{EA8FE66E-4CC9-4C30-8C36-7DFDA3FB2AE7}" dt="2025-02-04T16:15:42.525" v="2386" actId="165"/>
          <ac:spMkLst>
            <pc:docMk/>
            <pc:sldMk cId="1083758120" sldId="279"/>
            <ac:spMk id="31" creationId="{D77F5A53-DB92-F2F6-36D4-1545DB128A85}"/>
          </ac:spMkLst>
        </pc:spChg>
        <pc:spChg chg="mod">
          <ac:chgData name="Wali Muhammad" userId="a50c5a49626fbc72" providerId="LiveId" clId="{EA8FE66E-4CC9-4C30-8C36-7DFDA3FB2AE7}" dt="2025-02-04T16:15:42.525" v="2386" actId="165"/>
          <ac:spMkLst>
            <pc:docMk/>
            <pc:sldMk cId="1083758120" sldId="279"/>
            <ac:spMk id="32" creationId="{81C026B1-78BF-3757-20B1-21A9A4B7E8AE}"/>
          </ac:spMkLst>
        </pc:spChg>
        <pc:spChg chg="mod">
          <ac:chgData name="Wali Muhammad" userId="a50c5a49626fbc72" providerId="LiveId" clId="{EA8FE66E-4CC9-4C30-8C36-7DFDA3FB2AE7}" dt="2025-02-04T16:15:42.525" v="2386" actId="165"/>
          <ac:spMkLst>
            <pc:docMk/>
            <pc:sldMk cId="1083758120" sldId="279"/>
            <ac:spMk id="33" creationId="{4488C46F-AC3F-C641-4416-EAB253D2B154}"/>
          </ac:spMkLst>
        </pc:spChg>
        <pc:spChg chg="mod">
          <ac:chgData name="Wali Muhammad" userId="a50c5a49626fbc72" providerId="LiveId" clId="{EA8FE66E-4CC9-4C30-8C36-7DFDA3FB2AE7}" dt="2025-02-04T16:15:42.525" v="2386" actId="165"/>
          <ac:spMkLst>
            <pc:docMk/>
            <pc:sldMk cId="1083758120" sldId="279"/>
            <ac:spMk id="35" creationId="{FC5BEDE6-997C-9CBF-9718-5627AE0D21F6}"/>
          </ac:spMkLst>
        </pc:spChg>
        <pc:spChg chg="mod">
          <ac:chgData name="Wali Muhammad" userId="a50c5a49626fbc72" providerId="LiveId" clId="{EA8FE66E-4CC9-4C30-8C36-7DFDA3FB2AE7}" dt="2025-02-04T16:15:42.525" v="2386" actId="165"/>
          <ac:spMkLst>
            <pc:docMk/>
            <pc:sldMk cId="1083758120" sldId="279"/>
            <ac:spMk id="36" creationId="{418AB3E7-8B29-81B2-B03E-60D25C9EE974}"/>
          </ac:spMkLst>
        </pc:spChg>
        <pc:spChg chg="mod">
          <ac:chgData name="Wali Muhammad" userId="a50c5a49626fbc72" providerId="LiveId" clId="{EA8FE66E-4CC9-4C30-8C36-7DFDA3FB2AE7}" dt="2025-02-04T16:15:42.525" v="2386" actId="165"/>
          <ac:spMkLst>
            <pc:docMk/>
            <pc:sldMk cId="1083758120" sldId="279"/>
            <ac:spMk id="37" creationId="{91962AD4-72F7-3BD2-05BB-8A90B329572C}"/>
          </ac:spMkLst>
        </pc:spChg>
        <pc:spChg chg="mod">
          <ac:chgData name="Wali Muhammad" userId="a50c5a49626fbc72" providerId="LiveId" clId="{EA8FE66E-4CC9-4C30-8C36-7DFDA3FB2AE7}" dt="2025-02-04T16:15:42.525" v="2386" actId="165"/>
          <ac:spMkLst>
            <pc:docMk/>
            <pc:sldMk cId="1083758120" sldId="279"/>
            <ac:spMk id="39" creationId="{1A1DDF73-A458-D259-1E88-58ED1DCB78DD}"/>
          </ac:spMkLst>
        </pc:spChg>
        <pc:spChg chg="mod">
          <ac:chgData name="Wali Muhammad" userId="a50c5a49626fbc72" providerId="LiveId" clId="{EA8FE66E-4CC9-4C30-8C36-7DFDA3FB2AE7}" dt="2025-02-04T16:15:42.525" v="2386" actId="165"/>
          <ac:spMkLst>
            <pc:docMk/>
            <pc:sldMk cId="1083758120" sldId="279"/>
            <ac:spMk id="40" creationId="{2A567D56-1EF0-DFD1-1960-0A87BCAF8574}"/>
          </ac:spMkLst>
        </pc:spChg>
        <pc:spChg chg="mod">
          <ac:chgData name="Wali Muhammad" userId="a50c5a49626fbc72" providerId="LiveId" clId="{EA8FE66E-4CC9-4C30-8C36-7DFDA3FB2AE7}" dt="2025-02-04T16:15:42.525" v="2386" actId="165"/>
          <ac:spMkLst>
            <pc:docMk/>
            <pc:sldMk cId="1083758120" sldId="279"/>
            <ac:spMk id="41" creationId="{B7086A62-5FE8-712F-4970-9BA38DB4B652}"/>
          </ac:spMkLst>
        </pc:spChg>
        <pc:spChg chg="add mod">
          <ac:chgData name="Wali Muhammad" userId="a50c5a49626fbc72" providerId="LiveId" clId="{EA8FE66E-4CC9-4C30-8C36-7DFDA3FB2AE7}" dt="2025-02-04T16:13:57.720" v="2371"/>
          <ac:spMkLst>
            <pc:docMk/>
            <pc:sldMk cId="1083758120" sldId="279"/>
            <ac:spMk id="43" creationId="{5651CEB0-54E4-B552-3F6D-9BC768861EF4}"/>
          </ac:spMkLst>
        </pc:spChg>
        <pc:spChg chg="add mod">
          <ac:chgData name="Wali Muhammad" userId="a50c5a49626fbc72" providerId="LiveId" clId="{EA8FE66E-4CC9-4C30-8C36-7DFDA3FB2AE7}" dt="2025-02-04T16:14:59.380" v="2385"/>
          <ac:spMkLst>
            <pc:docMk/>
            <pc:sldMk cId="1083758120" sldId="279"/>
            <ac:spMk id="44" creationId="{E0D32136-B3DD-B417-BFB2-FCD4BA401A3D}"/>
          </ac:spMkLst>
        </pc:spChg>
        <pc:grpChg chg="add del mod ord">
          <ac:chgData name="Wali Muhammad" userId="a50c5a49626fbc72" providerId="LiveId" clId="{EA8FE66E-4CC9-4C30-8C36-7DFDA3FB2AE7}" dt="2025-02-04T16:10:08.905" v="2179" actId="478"/>
          <ac:grpSpMkLst>
            <pc:docMk/>
            <pc:sldMk cId="1083758120" sldId="279"/>
            <ac:grpSpMk id="7" creationId="{CD1A4330-E364-FCA8-7A42-0451BB25FF62}"/>
          </ac:grpSpMkLst>
        </pc:grpChg>
        <pc:grpChg chg="add mod topLvl">
          <ac:chgData name="Wali Muhammad" userId="a50c5a49626fbc72" providerId="LiveId" clId="{EA8FE66E-4CC9-4C30-8C36-7DFDA3FB2AE7}" dt="2025-02-04T16:15:42.525" v="2386" actId="165"/>
          <ac:grpSpMkLst>
            <pc:docMk/>
            <pc:sldMk cId="1083758120" sldId="279"/>
            <ac:grpSpMk id="12" creationId="{EAFC590F-C1D0-C478-EC55-D66DE83AF231}"/>
          </ac:grpSpMkLst>
        </pc:grpChg>
        <pc:grpChg chg="add mod">
          <ac:chgData name="Wali Muhammad" userId="a50c5a49626fbc72" providerId="LiveId" clId="{EA8FE66E-4CC9-4C30-8C36-7DFDA3FB2AE7}" dt="2025-02-04T16:06:30.419" v="2091"/>
          <ac:grpSpMkLst>
            <pc:docMk/>
            <pc:sldMk cId="1083758120" sldId="279"/>
            <ac:grpSpMk id="22" creationId="{3327E22F-A0CE-FBC6-4D68-7CBA8EBE7658}"/>
          </ac:grpSpMkLst>
        </pc:grpChg>
        <pc:grpChg chg="add mod ord">
          <ac:chgData name="Wali Muhammad" userId="a50c5a49626fbc72" providerId="LiveId" clId="{EA8FE66E-4CC9-4C30-8C36-7DFDA3FB2AE7}" dt="2025-02-04T16:07:12.895" v="2162" actId="167"/>
          <ac:grpSpMkLst>
            <pc:docMk/>
            <pc:sldMk cId="1083758120" sldId="279"/>
            <ac:grpSpMk id="26" creationId="{1BE78F8F-F5D5-F9D3-2A10-86B020018067}"/>
          </ac:grpSpMkLst>
        </pc:grpChg>
        <pc:grpChg chg="add mod topLvl">
          <ac:chgData name="Wali Muhammad" userId="a50c5a49626fbc72" providerId="LiveId" clId="{EA8FE66E-4CC9-4C30-8C36-7DFDA3FB2AE7}" dt="2025-02-04T16:15:42.525" v="2386" actId="165"/>
          <ac:grpSpMkLst>
            <pc:docMk/>
            <pc:sldMk cId="1083758120" sldId="279"/>
            <ac:grpSpMk id="30" creationId="{922C468D-C0CF-E09C-4AE4-C31D98F997FA}"/>
          </ac:grpSpMkLst>
        </pc:grpChg>
        <pc:grpChg chg="add mod topLvl">
          <ac:chgData name="Wali Muhammad" userId="a50c5a49626fbc72" providerId="LiveId" clId="{EA8FE66E-4CC9-4C30-8C36-7DFDA3FB2AE7}" dt="2025-02-04T16:15:42.525" v="2386" actId="165"/>
          <ac:grpSpMkLst>
            <pc:docMk/>
            <pc:sldMk cId="1083758120" sldId="279"/>
            <ac:grpSpMk id="34" creationId="{CD2123ED-09D4-60BE-CCAE-19A15F4EF925}"/>
          </ac:grpSpMkLst>
        </pc:grpChg>
        <pc:grpChg chg="add mod topLvl">
          <ac:chgData name="Wali Muhammad" userId="a50c5a49626fbc72" providerId="LiveId" clId="{EA8FE66E-4CC9-4C30-8C36-7DFDA3FB2AE7}" dt="2025-02-04T16:15:42.525" v="2386" actId="165"/>
          <ac:grpSpMkLst>
            <pc:docMk/>
            <pc:sldMk cId="1083758120" sldId="279"/>
            <ac:grpSpMk id="38" creationId="{672FD98D-846E-A774-E901-82B6A2C90A7D}"/>
          </ac:grpSpMkLst>
        </pc:grpChg>
        <pc:grpChg chg="add del mod ord">
          <ac:chgData name="Wali Muhammad" userId="a50c5a49626fbc72" providerId="LiveId" clId="{EA8FE66E-4CC9-4C30-8C36-7DFDA3FB2AE7}" dt="2025-02-04T16:15:42.525" v="2386" actId="165"/>
          <ac:grpSpMkLst>
            <pc:docMk/>
            <pc:sldMk cId="1083758120" sldId="279"/>
            <ac:grpSpMk id="42" creationId="{1A6796A6-83BF-85D4-FC5B-CF682B33BB96}"/>
          </ac:grpSpMkLst>
        </pc:grpChg>
      </pc:sldChg>
      <pc:sldChg chg="delSp modSp add del mod setBg">
        <pc:chgData name="Wali Muhammad" userId="a50c5a49626fbc72" providerId="LiveId" clId="{EA8FE66E-4CC9-4C30-8C36-7DFDA3FB2AE7}" dt="2025-02-04T16:24:08.483" v="2520" actId="47"/>
        <pc:sldMkLst>
          <pc:docMk/>
          <pc:sldMk cId="1868302900" sldId="279"/>
        </pc:sldMkLst>
        <pc:spChg chg="del">
          <ac:chgData name="Wali Muhammad" userId="a50c5a49626fbc72" providerId="LiveId" clId="{EA8FE66E-4CC9-4C30-8C36-7DFDA3FB2AE7}" dt="2025-02-04T16:22:06.640" v="2503" actId="478"/>
          <ac:spMkLst>
            <pc:docMk/>
            <pc:sldMk cId="1868302900" sldId="279"/>
            <ac:spMk id="3" creationId="{C01C8A80-EAA7-D86E-46F9-D0205AB636F2}"/>
          </ac:spMkLst>
        </pc:spChg>
        <pc:spChg chg="mod">
          <ac:chgData name="Wali Muhammad" userId="a50c5a49626fbc72" providerId="LiveId" clId="{EA8FE66E-4CC9-4C30-8C36-7DFDA3FB2AE7}" dt="2025-02-04T16:20:08.235" v="2493" actId="1036"/>
          <ac:spMkLst>
            <pc:docMk/>
            <pc:sldMk cId="1868302900" sldId="279"/>
            <ac:spMk id="10" creationId="{87D5AD80-B733-0176-B0E5-F74E72164BEB}"/>
          </ac:spMkLst>
        </pc:spChg>
        <pc:spChg chg="mod">
          <ac:chgData name="Wali Muhammad" userId="a50c5a49626fbc72" providerId="LiveId" clId="{EA8FE66E-4CC9-4C30-8C36-7DFDA3FB2AE7}" dt="2025-02-04T16:22:24.671" v="2506" actId="207"/>
          <ac:spMkLst>
            <pc:docMk/>
            <pc:sldMk cId="1868302900" sldId="279"/>
            <ac:spMk id="15" creationId="{A16B5AAF-8913-6302-B8C9-0006083C9696}"/>
          </ac:spMkLst>
        </pc:spChg>
        <pc:spChg chg="mod">
          <ac:chgData name="Wali Muhammad" userId="a50c5a49626fbc72" providerId="LiveId" clId="{EA8FE66E-4CC9-4C30-8C36-7DFDA3FB2AE7}" dt="2025-02-04T16:22:24.671" v="2506" actId="207"/>
          <ac:spMkLst>
            <pc:docMk/>
            <pc:sldMk cId="1868302900" sldId="279"/>
            <ac:spMk id="16" creationId="{B7F65A26-C5CC-B884-2A34-32BC3A550EED}"/>
          </ac:spMkLst>
        </pc:spChg>
      </pc:sldChg>
      <pc:sldChg chg="addSp delSp modSp add mod">
        <pc:chgData name="Wali Muhammad" userId="a50c5a49626fbc72" providerId="LiveId" clId="{EA8FE66E-4CC9-4C30-8C36-7DFDA3FB2AE7}" dt="2025-02-04T16:44:11.811" v="3404"/>
        <pc:sldMkLst>
          <pc:docMk/>
          <pc:sldMk cId="2164011969" sldId="279"/>
        </pc:sldMkLst>
        <pc:spChg chg="mod">
          <ac:chgData name="Wali Muhammad" userId="a50c5a49626fbc72" providerId="LiveId" clId="{EA8FE66E-4CC9-4C30-8C36-7DFDA3FB2AE7}" dt="2025-02-04T16:30:55" v="2827"/>
          <ac:spMkLst>
            <pc:docMk/>
            <pc:sldMk cId="2164011969" sldId="279"/>
            <ac:spMk id="3" creationId="{B035DEA3-C6CC-5993-6748-63C651922C80}"/>
          </ac:spMkLst>
        </pc:spChg>
        <pc:spChg chg="mod">
          <ac:chgData name="Wali Muhammad" userId="a50c5a49626fbc72" providerId="LiveId" clId="{EA8FE66E-4CC9-4C30-8C36-7DFDA3FB2AE7}" dt="2025-02-04T16:30:55" v="2827"/>
          <ac:spMkLst>
            <pc:docMk/>
            <pc:sldMk cId="2164011969" sldId="279"/>
            <ac:spMk id="5" creationId="{8C029E00-AA45-5858-91D9-55149A0C4A24}"/>
          </ac:spMkLst>
        </pc:spChg>
        <pc:spChg chg="mod">
          <ac:chgData name="Wali Muhammad" userId="a50c5a49626fbc72" providerId="LiveId" clId="{EA8FE66E-4CC9-4C30-8C36-7DFDA3FB2AE7}" dt="2025-02-04T16:30:55" v="2827"/>
          <ac:spMkLst>
            <pc:docMk/>
            <pc:sldMk cId="2164011969" sldId="279"/>
            <ac:spMk id="6" creationId="{A6121AD2-AE4E-300D-A482-CEAC70467B98}"/>
          </ac:spMkLst>
        </pc:spChg>
        <pc:spChg chg="mod">
          <ac:chgData name="Wali Muhammad" userId="a50c5a49626fbc72" providerId="LiveId" clId="{EA8FE66E-4CC9-4C30-8C36-7DFDA3FB2AE7}" dt="2025-02-04T16:30:55" v="2827"/>
          <ac:spMkLst>
            <pc:docMk/>
            <pc:sldMk cId="2164011969" sldId="279"/>
            <ac:spMk id="7" creationId="{BDE5110F-D95F-FE13-2F43-0AC2E23799DA}"/>
          </ac:spMkLst>
        </pc:spChg>
        <pc:spChg chg="mod">
          <ac:chgData name="Wali Muhammad" userId="a50c5a49626fbc72" providerId="LiveId" clId="{EA8FE66E-4CC9-4C30-8C36-7DFDA3FB2AE7}" dt="2025-02-04T16:31:01.522" v="2828"/>
          <ac:spMkLst>
            <pc:docMk/>
            <pc:sldMk cId="2164011969" sldId="279"/>
            <ac:spMk id="9" creationId="{8FA0DD35-C8DA-FBFF-8FB7-7CFBE3AEFC73}"/>
          </ac:spMkLst>
        </pc:spChg>
        <pc:spChg chg="mod">
          <ac:chgData name="Wali Muhammad" userId="a50c5a49626fbc72" providerId="LiveId" clId="{EA8FE66E-4CC9-4C30-8C36-7DFDA3FB2AE7}" dt="2025-02-04T16:26:34.080" v="2653" actId="1035"/>
          <ac:spMkLst>
            <pc:docMk/>
            <pc:sldMk cId="2164011969" sldId="279"/>
            <ac:spMk id="10" creationId="{8A234661-3CBD-1E3D-A371-338391C08456}"/>
          </ac:spMkLst>
        </pc:spChg>
        <pc:spChg chg="mod">
          <ac:chgData name="Wali Muhammad" userId="a50c5a49626fbc72" providerId="LiveId" clId="{EA8FE66E-4CC9-4C30-8C36-7DFDA3FB2AE7}" dt="2025-02-04T16:29:53.641" v="2810" actId="1076"/>
          <ac:spMkLst>
            <pc:docMk/>
            <pc:sldMk cId="2164011969" sldId="279"/>
            <ac:spMk id="15" creationId="{1A1E5DF3-9A35-5951-86FC-D283C5AA55AA}"/>
          </ac:spMkLst>
        </pc:spChg>
        <pc:spChg chg="mod">
          <ac:chgData name="Wali Muhammad" userId="a50c5a49626fbc72" providerId="LiveId" clId="{EA8FE66E-4CC9-4C30-8C36-7DFDA3FB2AE7}" dt="2025-02-04T16:31:01.522" v="2828"/>
          <ac:spMkLst>
            <pc:docMk/>
            <pc:sldMk cId="2164011969" sldId="279"/>
            <ac:spMk id="17" creationId="{3BA8259B-2E22-6A89-70C2-32D0E76C0B7E}"/>
          </ac:spMkLst>
        </pc:spChg>
        <pc:spChg chg="mod">
          <ac:chgData name="Wali Muhammad" userId="a50c5a49626fbc72" providerId="LiveId" clId="{EA8FE66E-4CC9-4C30-8C36-7DFDA3FB2AE7}" dt="2025-02-04T16:31:01.522" v="2828"/>
          <ac:spMkLst>
            <pc:docMk/>
            <pc:sldMk cId="2164011969" sldId="279"/>
            <ac:spMk id="18" creationId="{FC33A0AF-393F-29BB-2D6A-AB301601A16F}"/>
          </ac:spMkLst>
        </pc:spChg>
        <pc:spChg chg="mod">
          <ac:chgData name="Wali Muhammad" userId="a50c5a49626fbc72" providerId="LiveId" clId="{EA8FE66E-4CC9-4C30-8C36-7DFDA3FB2AE7}" dt="2025-02-04T16:31:01.522" v="2828"/>
          <ac:spMkLst>
            <pc:docMk/>
            <pc:sldMk cId="2164011969" sldId="279"/>
            <ac:spMk id="19" creationId="{012EABD1-724D-58EF-0C42-C40A70BAE297}"/>
          </ac:spMkLst>
        </pc:spChg>
        <pc:spChg chg="mod">
          <ac:chgData name="Wali Muhammad" userId="a50c5a49626fbc72" providerId="LiveId" clId="{EA8FE66E-4CC9-4C30-8C36-7DFDA3FB2AE7}" dt="2025-02-04T16:38:46.792" v="2956"/>
          <ac:spMkLst>
            <pc:docMk/>
            <pc:sldMk cId="2164011969" sldId="279"/>
            <ac:spMk id="21" creationId="{0B66F314-8C46-6C8D-8531-256E7B65DD19}"/>
          </ac:spMkLst>
        </pc:spChg>
        <pc:spChg chg="mod">
          <ac:chgData name="Wali Muhammad" userId="a50c5a49626fbc72" providerId="LiveId" clId="{EA8FE66E-4CC9-4C30-8C36-7DFDA3FB2AE7}" dt="2025-02-04T16:38:46.792" v="2956"/>
          <ac:spMkLst>
            <pc:docMk/>
            <pc:sldMk cId="2164011969" sldId="279"/>
            <ac:spMk id="22" creationId="{F08AA803-2B86-8FCE-135E-54CD05F36C42}"/>
          </ac:spMkLst>
        </pc:spChg>
        <pc:spChg chg="mod">
          <ac:chgData name="Wali Muhammad" userId="a50c5a49626fbc72" providerId="LiveId" clId="{EA8FE66E-4CC9-4C30-8C36-7DFDA3FB2AE7}" dt="2025-02-04T16:38:46.792" v="2956"/>
          <ac:spMkLst>
            <pc:docMk/>
            <pc:sldMk cId="2164011969" sldId="279"/>
            <ac:spMk id="23" creationId="{87E98C7E-A83E-6C7E-790F-2BAFD572F07B}"/>
          </ac:spMkLst>
        </pc:spChg>
        <pc:spChg chg="mod">
          <ac:chgData name="Wali Muhammad" userId="a50c5a49626fbc72" providerId="LiveId" clId="{EA8FE66E-4CC9-4C30-8C36-7DFDA3FB2AE7}" dt="2025-02-04T16:38:46.792" v="2956"/>
          <ac:spMkLst>
            <pc:docMk/>
            <pc:sldMk cId="2164011969" sldId="279"/>
            <ac:spMk id="24" creationId="{20F67883-64E7-7FC3-E625-0235446E7076}"/>
          </ac:spMkLst>
        </pc:spChg>
        <pc:spChg chg="mod">
          <ac:chgData name="Wali Muhammad" userId="a50c5a49626fbc72" providerId="LiveId" clId="{EA8FE66E-4CC9-4C30-8C36-7DFDA3FB2AE7}" dt="2025-02-04T16:44:11.811" v="3404"/>
          <ac:spMkLst>
            <pc:docMk/>
            <pc:sldMk cId="2164011969" sldId="279"/>
            <ac:spMk id="26" creationId="{2ED81D71-114C-8439-C911-5C4F051CA9EC}"/>
          </ac:spMkLst>
        </pc:spChg>
        <pc:spChg chg="mod">
          <ac:chgData name="Wali Muhammad" userId="a50c5a49626fbc72" providerId="LiveId" clId="{EA8FE66E-4CC9-4C30-8C36-7DFDA3FB2AE7}" dt="2025-02-04T16:44:11.811" v="3404"/>
          <ac:spMkLst>
            <pc:docMk/>
            <pc:sldMk cId="2164011969" sldId="279"/>
            <ac:spMk id="27" creationId="{DEDBE893-D95F-8189-6F3E-784E3A115D9F}"/>
          </ac:spMkLst>
        </pc:spChg>
        <pc:grpChg chg="add mod">
          <ac:chgData name="Wali Muhammad" userId="a50c5a49626fbc72" providerId="LiveId" clId="{EA8FE66E-4CC9-4C30-8C36-7DFDA3FB2AE7}" dt="2025-02-04T16:30:55" v="2827"/>
          <ac:grpSpMkLst>
            <pc:docMk/>
            <pc:sldMk cId="2164011969" sldId="279"/>
            <ac:grpSpMk id="2" creationId="{AB145373-1E1A-AD39-C7EA-598115618119}"/>
          </ac:grpSpMkLst>
        </pc:grpChg>
        <pc:grpChg chg="add del mod ord">
          <ac:chgData name="Wali Muhammad" userId="a50c5a49626fbc72" providerId="LiveId" clId="{EA8FE66E-4CC9-4C30-8C36-7DFDA3FB2AE7}" dt="2025-02-04T16:38:45.351" v="2955" actId="478"/>
          <ac:grpSpMkLst>
            <pc:docMk/>
            <pc:sldMk cId="2164011969" sldId="279"/>
            <ac:grpSpMk id="8" creationId="{49D0C8FE-895E-FB98-6729-7B725DA71C4C}"/>
          </ac:grpSpMkLst>
        </pc:grpChg>
        <pc:grpChg chg="del mod">
          <ac:chgData name="Wali Muhammad" userId="a50c5a49626fbc72" providerId="LiveId" clId="{EA8FE66E-4CC9-4C30-8C36-7DFDA3FB2AE7}" dt="2025-02-04T16:30:53.070" v="2826" actId="478"/>
          <ac:grpSpMkLst>
            <pc:docMk/>
            <pc:sldMk cId="2164011969" sldId="279"/>
            <ac:grpSpMk id="14" creationId="{BBB85424-347A-3C9A-1451-7F66D87945D6}"/>
          </ac:grpSpMkLst>
        </pc:grpChg>
        <pc:grpChg chg="add mod ord">
          <ac:chgData name="Wali Muhammad" userId="a50c5a49626fbc72" providerId="LiveId" clId="{EA8FE66E-4CC9-4C30-8C36-7DFDA3FB2AE7}" dt="2025-02-04T16:40:10.964" v="3347" actId="167"/>
          <ac:grpSpMkLst>
            <pc:docMk/>
            <pc:sldMk cId="2164011969" sldId="279"/>
            <ac:grpSpMk id="20" creationId="{F65A6AF7-E716-80A9-C884-846B065248AC}"/>
          </ac:grpSpMkLst>
        </pc:grpChg>
        <pc:grpChg chg="add mod">
          <ac:chgData name="Wali Muhammad" userId="a50c5a49626fbc72" providerId="LiveId" clId="{EA8FE66E-4CC9-4C30-8C36-7DFDA3FB2AE7}" dt="2025-02-04T16:44:11.811" v="3404"/>
          <ac:grpSpMkLst>
            <pc:docMk/>
            <pc:sldMk cId="2164011969" sldId="279"/>
            <ac:grpSpMk id="25" creationId="{101A6BF8-0D4C-5576-8C2D-21B6D46493AF}"/>
          </ac:grpSpMkLst>
        </pc:grpChg>
      </pc:sldChg>
      <pc:sldChg chg="add del setBg">
        <pc:chgData name="Wali Muhammad" userId="a50c5a49626fbc72" providerId="LiveId" clId="{EA8FE66E-4CC9-4C30-8C36-7DFDA3FB2AE7}" dt="2025-02-04T15:31:12.899" v="1478" actId="47"/>
        <pc:sldMkLst>
          <pc:docMk/>
          <pc:sldMk cId="2213930136" sldId="279"/>
        </pc:sldMkLst>
      </pc:sldChg>
      <pc:sldChg chg="addSp modSp add del mod">
        <pc:chgData name="Wali Muhammad" userId="a50c5a49626fbc72" providerId="LiveId" clId="{EA8FE66E-4CC9-4C30-8C36-7DFDA3FB2AE7}" dt="2025-02-04T15:36:42.760" v="1644" actId="47"/>
        <pc:sldMkLst>
          <pc:docMk/>
          <pc:sldMk cId="2960928882" sldId="279"/>
        </pc:sldMkLst>
        <pc:spChg chg="add mod">
          <ac:chgData name="Wali Muhammad" userId="a50c5a49626fbc72" providerId="LiveId" clId="{EA8FE66E-4CC9-4C30-8C36-7DFDA3FB2AE7}" dt="2025-02-04T15:36:37.726" v="1641"/>
          <ac:spMkLst>
            <pc:docMk/>
            <pc:sldMk cId="2960928882" sldId="279"/>
            <ac:spMk id="4" creationId="{59E7D7E4-95F1-2253-7290-10D88AF7A4BC}"/>
          </ac:spMkLst>
        </pc:spChg>
        <pc:spChg chg="add mod">
          <ac:chgData name="Wali Muhammad" userId="a50c5a49626fbc72" providerId="LiveId" clId="{EA8FE66E-4CC9-4C30-8C36-7DFDA3FB2AE7}" dt="2025-02-04T15:36:37.726" v="1641"/>
          <ac:spMkLst>
            <pc:docMk/>
            <pc:sldMk cId="2960928882" sldId="279"/>
            <ac:spMk id="5" creationId="{D7671B58-4FE6-954E-809E-CF0B5606CCF2}"/>
          </ac:spMkLst>
        </pc:spChg>
        <pc:spChg chg="add mod">
          <ac:chgData name="Wali Muhammad" userId="a50c5a49626fbc72" providerId="LiveId" clId="{EA8FE66E-4CC9-4C30-8C36-7DFDA3FB2AE7}" dt="2025-02-04T15:36:12.012" v="1635"/>
          <ac:spMkLst>
            <pc:docMk/>
            <pc:sldMk cId="2960928882" sldId="279"/>
            <ac:spMk id="6" creationId="{2C07FF98-8D20-F1AE-2EB4-F9396109F76B}"/>
          </ac:spMkLst>
        </pc:spChg>
        <pc:spChg chg="add mod">
          <ac:chgData name="Wali Muhammad" userId="a50c5a49626fbc72" providerId="LiveId" clId="{EA8FE66E-4CC9-4C30-8C36-7DFDA3FB2AE7}" dt="2025-02-04T15:36:12.012" v="1635"/>
          <ac:spMkLst>
            <pc:docMk/>
            <pc:sldMk cId="2960928882" sldId="279"/>
            <ac:spMk id="7" creationId="{92173B9A-7C6F-F906-8DCA-6E620728CD51}"/>
          </ac:spMkLst>
        </pc:spChg>
        <pc:spChg chg="add mod">
          <ac:chgData name="Wali Muhammad" userId="a50c5a49626fbc72" providerId="LiveId" clId="{EA8FE66E-4CC9-4C30-8C36-7DFDA3FB2AE7}" dt="2025-02-04T15:36:36.690" v="1639"/>
          <ac:spMkLst>
            <pc:docMk/>
            <pc:sldMk cId="2960928882" sldId="279"/>
            <ac:spMk id="11" creationId="{FFE6EB52-0671-B84D-6976-AD66599AE72E}"/>
          </ac:spMkLst>
        </pc:spChg>
        <pc:spChg chg="add mod">
          <ac:chgData name="Wali Muhammad" userId="a50c5a49626fbc72" providerId="LiveId" clId="{EA8FE66E-4CC9-4C30-8C36-7DFDA3FB2AE7}" dt="2025-02-04T15:36:36.690" v="1639"/>
          <ac:spMkLst>
            <pc:docMk/>
            <pc:sldMk cId="2960928882" sldId="279"/>
            <ac:spMk id="12" creationId="{097D9A10-EB6B-8494-6296-57C6C7AC5F73}"/>
          </ac:spMkLst>
        </pc:spChg>
      </pc:sldChg>
      <pc:sldChg chg="modSp add del mod">
        <pc:chgData name="Wali Muhammad" userId="a50c5a49626fbc72" providerId="LiveId" clId="{EA8FE66E-4CC9-4C30-8C36-7DFDA3FB2AE7}" dt="2025-02-04T16:18:46.940" v="2405" actId="2890"/>
        <pc:sldMkLst>
          <pc:docMk/>
          <pc:sldMk cId="3685489297" sldId="279"/>
        </pc:sldMkLst>
        <pc:spChg chg="mod">
          <ac:chgData name="Wali Muhammad" userId="a50c5a49626fbc72" providerId="LiveId" clId="{EA8FE66E-4CC9-4C30-8C36-7DFDA3FB2AE7}" dt="2025-02-04T16:18:46.010" v="2402" actId="20577"/>
          <ac:spMkLst>
            <pc:docMk/>
            <pc:sldMk cId="3685489297" sldId="279"/>
            <ac:spMk id="10" creationId="{5D014492-8E4B-5A80-7AC8-CD51B0390DBC}"/>
          </ac:spMkLst>
        </pc:spChg>
      </pc:sldChg>
      <pc:sldChg chg="add del">
        <pc:chgData name="Wali Muhammad" userId="a50c5a49626fbc72" providerId="LiveId" clId="{EA8FE66E-4CC9-4C30-8C36-7DFDA3FB2AE7}" dt="2025-02-04T16:12:57.360" v="2345" actId="47"/>
        <pc:sldMkLst>
          <pc:docMk/>
          <pc:sldMk cId="590932483" sldId="280"/>
        </pc:sldMkLst>
      </pc:sldChg>
      <pc:sldChg chg="modSp add del mod">
        <pc:chgData name="Wali Muhammad" userId="a50c5a49626fbc72" providerId="LiveId" clId="{EA8FE66E-4CC9-4C30-8C36-7DFDA3FB2AE7}" dt="2025-02-04T16:09:12.490" v="2172" actId="47"/>
        <pc:sldMkLst>
          <pc:docMk/>
          <pc:sldMk cId="2108633996" sldId="280"/>
        </pc:sldMkLst>
        <pc:spChg chg="mod">
          <ac:chgData name="Wali Muhammad" userId="a50c5a49626fbc72" providerId="LiveId" clId="{EA8FE66E-4CC9-4C30-8C36-7DFDA3FB2AE7}" dt="2025-02-04T16:03:47.830" v="1969" actId="20577"/>
          <ac:spMkLst>
            <pc:docMk/>
            <pc:sldMk cId="2108633996" sldId="280"/>
            <ac:spMk id="6" creationId="{42C029C0-758B-372D-B4E5-AEFBFA160D2D}"/>
          </ac:spMkLst>
        </pc:spChg>
        <pc:spChg chg="mod">
          <ac:chgData name="Wali Muhammad" userId="a50c5a49626fbc72" providerId="LiveId" clId="{EA8FE66E-4CC9-4C30-8C36-7DFDA3FB2AE7}" dt="2025-02-04T16:04:29.820" v="1976" actId="20577"/>
          <ac:spMkLst>
            <pc:docMk/>
            <pc:sldMk cId="2108633996" sldId="280"/>
            <ac:spMk id="21" creationId="{E1C58572-674E-8C75-B112-26979B014D7F}"/>
          </ac:spMkLst>
        </pc:spChg>
        <pc:grpChg chg="mod">
          <ac:chgData name="Wali Muhammad" userId="a50c5a49626fbc72" providerId="LiveId" clId="{EA8FE66E-4CC9-4C30-8C36-7DFDA3FB2AE7}" dt="2025-02-04T16:03:55.105" v="1970" actId="1076"/>
          <ac:grpSpMkLst>
            <pc:docMk/>
            <pc:sldMk cId="2108633996" sldId="280"/>
            <ac:grpSpMk id="7" creationId="{E672580E-FC34-84E7-20C8-3A3B7D6A6344}"/>
          </ac:grpSpMkLst>
        </pc:grpChg>
      </pc:sldChg>
      <pc:sldChg chg="add del">
        <pc:chgData name="Wali Muhammad" userId="a50c5a49626fbc72" providerId="LiveId" clId="{EA8FE66E-4CC9-4C30-8C36-7DFDA3FB2AE7}" dt="2025-02-04T15:36:41.230" v="1643" actId="47"/>
        <pc:sldMkLst>
          <pc:docMk/>
          <pc:sldMk cId="2308221714" sldId="280"/>
        </pc:sldMkLst>
      </pc:sldChg>
      <pc:sldChg chg="addSp delSp modSp add mod">
        <pc:chgData name="Wali Muhammad" userId="a50c5a49626fbc72" providerId="LiveId" clId="{EA8FE66E-4CC9-4C30-8C36-7DFDA3FB2AE7}" dt="2025-02-04T16:44:13.760" v="3405"/>
        <pc:sldMkLst>
          <pc:docMk/>
          <pc:sldMk cId="3623655982" sldId="280"/>
        </pc:sldMkLst>
        <pc:spChg chg="mod">
          <ac:chgData name="Wali Muhammad" userId="a50c5a49626fbc72" providerId="LiveId" clId="{EA8FE66E-4CC9-4C30-8C36-7DFDA3FB2AE7}" dt="2025-02-04T16:26:50.350" v="2654"/>
          <ac:spMkLst>
            <pc:docMk/>
            <pc:sldMk cId="3623655982" sldId="280"/>
            <ac:spMk id="3" creationId="{A2AA917E-9D98-B000-1E63-90E73D93624F}"/>
          </ac:spMkLst>
        </pc:spChg>
        <pc:spChg chg="mod">
          <ac:chgData name="Wali Muhammad" userId="a50c5a49626fbc72" providerId="LiveId" clId="{EA8FE66E-4CC9-4C30-8C36-7DFDA3FB2AE7}" dt="2025-02-04T16:26:50.350" v="2654"/>
          <ac:spMkLst>
            <pc:docMk/>
            <pc:sldMk cId="3623655982" sldId="280"/>
            <ac:spMk id="5" creationId="{7C1EDF66-01F9-B00A-29A6-F02B0C5DA29D}"/>
          </ac:spMkLst>
        </pc:spChg>
        <pc:spChg chg="mod">
          <ac:chgData name="Wali Muhammad" userId="a50c5a49626fbc72" providerId="LiveId" clId="{EA8FE66E-4CC9-4C30-8C36-7DFDA3FB2AE7}" dt="2025-02-04T16:26:50.350" v="2654"/>
          <ac:spMkLst>
            <pc:docMk/>
            <pc:sldMk cId="3623655982" sldId="280"/>
            <ac:spMk id="6" creationId="{0AF6A766-E64E-8763-78A1-32AAC0CBF4CB}"/>
          </ac:spMkLst>
        </pc:spChg>
        <pc:spChg chg="mod">
          <ac:chgData name="Wali Muhammad" userId="a50c5a49626fbc72" providerId="LiveId" clId="{EA8FE66E-4CC9-4C30-8C36-7DFDA3FB2AE7}" dt="2025-02-04T16:27:07.630" v="2658"/>
          <ac:spMkLst>
            <pc:docMk/>
            <pc:sldMk cId="3623655982" sldId="280"/>
            <ac:spMk id="8" creationId="{1A5E5EC4-1113-1D63-DA00-F7A987F6511B}"/>
          </ac:spMkLst>
        </pc:spChg>
        <pc:spChg chg="mod">
          <ac:chgData name="Wali Muhammad" userId="a50c5a49626fbc72" providerId="LiveId" clId="{EA8FE66E-4CC9-4C30-8C36-7DFDA3FB2AE7}" dt="2025-02-04T16:27:07.630" v="2658"/>
          <ac:spMkLst>
            <pc:docMk/>
            <pc:sldMk cId="3623655982" sldId="280"/>
            <ac:spMk id="9" creationId="{14002A7A-845C-7AE8-11D0-6C069E2B1A0F}"/>
          </ac:spMkLst>
        </pc:spChg>
        <pc:spChg chg="mod">
          <ac:chgData name="Wali Muhammad" userId="a50c5a49626fbc72" providerId="LiveId" clId="{EA8FE66E-4CC9-4C30-8C36-7DFDA3FB2AE7}" dt="2025-02-04T16:25:57.912" v="2592" actId="1035"/>
          <ac:spMkLst>
            <pc:docMk/>
            <pc:sldMk cId="3623655982" sldId="280"/>
            <ac:spMk id="10" creationId="{678152C9-D0AC-4C88-162D-93BD00F4FAE8}"/>
          </ac:spMkLst>
        </pc:spChg>
        <pc:spChg chg="mod topLvl">
          <ac:chgData name="Wali Muhammad" userId="a50c5a49626fbc72" providerId="LiveId" clId="{EA8FE66E-4CC9-4C30-8C36-7DFDA3FB2AE7}" dt="2025-02-04T16:28:17.028" v="2672" actId="164"/>
          <ac:spMkLst>
            <pc:docMk/>
            <pc:sldMk cId="3623655982" sldId="280"/>
            <ac:spMk id="11" creationId="{46AD53D0-0F58-660D-51F5-1581DDF45607}"/>
          </ac:spMkLst>
        </pc:spChg>
        <pc:spChg chg="mod topLvl">
          <ac:chgData name="Wali Muhammad" userId="a50c5a49626fbc72" providerId="LiveId" clId="{EA8FE66E-4CC9-4C30-8C36-7DFDA3FB2AE7}" dt="2025-02-04T16:28:17.028" v="2672" actId="164"/>
          <ac:spMkLst>
            <pc:docMk/>
            <pc:sldMk cId="3623655982" sldId="280"/>
            <ac:spMk id="12" creationId="{146F6BA4-6C1C-8389-8849-576C9AEE6DC2}"/>
          </ac:spMkLst>
        </pc:spChg>
        <pc:spChg chg="mod topLvl">
          <ac:chgData name="Wali Muhammad" userId="a50c5a49626fbc72" providerId="LiveId" clId="{EA8FE66E-4CC9-4C30-8C36-7DFDA3FB2AE7}" dt="2025-02-04T16:28:17.028" v="2672" actId="164"/>
          <ac:spMkLst>
            <pc:docMk/>
            <pc:sldMk cId="3623655982" sldId="280"/>
            <ac:spMk id="13" creationId="{DDC8841F-2E22-6994-72EE-B3747339EB0E}"/>
          </ac:spMkLst>
        </pc:spChg>
        <pc:spChg chg="mod">
          <ac:chgData name="Wali Muhammad" userId="a50c5a49626fbc72" providerId="LiveId" clId="{EA8FE66E-4CC9-4C30-8C36-7DFDA3FB2AE7}" dt="2025-02-04T16:27:07.630" v="2658"/>
          <ac:spMkLst>
            <pc:docMk/>
            <pc:sldMk cId="3623655982" sldId="280"/>
            <ac:spMk id="17" creationId="{2DCA3F45-35EE-7B45-1CA9-2E6718511741}"/>
          </ac:spMkLst>
        </pc:spChg>
        <pc:spChg chg="add mod topLvl">
          <ac:chgData name="Wali Muhammad" userId="a50c5a49626fbc72" providerId="LiveId" clId="{EA8FE66E-4CC9-4C30-8C36-7DFDA3FB2AE7}" dt="2025-02-04T16:28:17.028" v="2672" actId="164"/>
          <ac:spMkLst>
            <pc:docMk/>
            <pc:sldMk cId="3623655982" sldId="280"/>
            <ac:spMk id="18" creationId="{9F2782E6-702E-C063-9E0D-FDC197C2B015}"/>
          </ac:spMkLst>
        </pc:spChg>
        <pc:spChg chg="mod">
          <ac:chgData name="Wali Muhammad" userId="a50c5a49626fbc72" providerId="LiveId" clId="{EA8FE66E-4CC9-4C30-8C36-7DFDA3FB2AE7}" dt="2025-02-04T16:38:51.750" v="2958"/>
          <ac:spMkLst>
            <pc:docMk/>
            <pc:sldMk cId="3623655982" sldId="280"/>
            <ac:spMk id="22" creationId="{DFC0E07A-84B6-CCFC-A41D-DCE8DB51B57E}"/>
          </ac:spMkLst>
        </pc:spChg>
        <pc:spChg chg="mod">
          <ac:chgData name="Wali Muhammad" userId="a50c5a49626fbc72" providerId="LiveId" clId="{EA8FE66E-4CC9-4C30-8C36-7DFDA3FB2AE7}" dt="2025-02-04T16:38:51.750" v="2958"/>
          <ac:spMkLst>
            <pc:docMk/>
            <pc:sldMk cId="3623655982" sldId="280"/>
            <ac:spMk id="23" creationId="{CE3513A2-533A-22CB-A083-A93BAE1A7E09}"/>
          </ac:spMkLst>
        </pc:spChg>
        <pc:spChg chg="mod">
          <ac:chgData name="Wali Muhammad" userId="a50c5a49626fbc72" providerId="LiveId" clId="{EA8FE66E-4CC9-4C30-8C36-7DFDA3FB2AE7}" dt="2025-02-04T16:38:51.750" v="2958"/>
          <ac:spMkLst>
            <pc:docMk/>
            <pc:sldMk cId="3623655982" sldId="280"/>
            <ac:spMk id="24" creationId="{C158CD5D-C946-4C07-95EA-52F8326ADD09}"/>
          </ac:spMkLst>
        </pc:spChg>
        <pc:spChg chg="mod">
          <ac:chgData name="Wali Muhammad" userId="a50c5a49626fbc72" providerId="LiveId" clId="{EA8FE66E-4CC9-4C30-8C36-7DFDA3FB2AE7}" dt="2025-02-04T16:38:51.750" v="2958"/>
          <ac:spMkLst>
            <pc:docMk/>
            <pc:sldMk cId="3623655982" sldId="280"/>
            <ac:spMk id="25" creationId="{8EE7E4FC-5925-EE8C-A28B-9FA7FBF9A2FA}"/>
          </ac:spMkLst>
        </pc:spChg>
        <pc:spChg chg="mod">
          <ac:chgData name="Wali Muhammad" userId="a50c5a49626fbc72" providerId="LiveId" clId="{EA8FE66E-4CC9-4C30-8C36-7DFDA3FB2AE7}" dt="2025-02-04T16:44:13.760" v="3405"/>
          <ac:spMkLst>
            <pc:docMk/>
            <pc:sldMk cId="3623655982" sldId="280"/>
            <ac:spMk id="27" creationId="{FE630864-C3E8-CDFA-C683-AB8BDE47B579}"/>
          </ac:spMkLst>
        </pc:spChg>
        <pc:spChg chg="mod">
          <ac:chgData name="Wali Muhammad" userId="a50c5a49626fbc72" providerId="LiveId" clId="{EA8FE66E-4CC9-4C30-8C36-7DFDA3FB2AE7}" dt="2025-02-04T16:44:13.760" v="3405"/>
          <ac:spMkLst>
            <pc:docMk/>
            <pc:sldMk cId="3623655982" sldId="280"/>
            <ac:spMk id="28" creationId="{CBC33C52-752B-D294-1279-A2FEE896FFB7}"/>
          </ac:spMkLst>
        </pc:spChg>
        <pc:grpChg chg="add del mod">
          <ac:chgData name="Wali Muhammad" userId="a50c5a49626fbc72" providerId="LiveId" clId="{EA8FE66E-4CC9-4C30-8C36-7DFDA3FB2AE7}" dt="2025-02-04T16:27:02.030" v="2657" actId="478"/>
          <ac:grpSpMkLst>
            <pc:docMk/>
            <pc:sldMk cId="3623655982" sldId="280"/>
            <ac:grpSpMk id="2" creationId="{E851E59D-D18B-3364-D87F-4573ECC1306C}"/>
          </ac:grpSpMkLst>
        </pc:grpChg>
        <pc:grpChg chg="add mod">
          <ac:chgData name="Wali Muhammad" userId="a50c5a49626fbc72" providerId="LiveId" clId="{EA8FE66E-4CC9-4C30-8C36-7DFDA3FB2AE7}" dt="2025-02-04T16:27:07.630" v="2658"/>
          <ac:grpSpMkLst>
            <pc:docMk/>
            <pc:sldMk cId="3623655982" sldId="280"/>
            <ac:grpSpMk id="7" creationId="{ECAD8771-01C7-5B30-5105-DDE32DBAA967}"/>
          </ac:grpSpMkLst>
        </pc:grpChg>
        <pc:grpChg chg="del mod">
          <ac:chgData name="Wali Muhammad" userId="a50c5a49626fbc72" providerId="LiveId" clId="{EA8FE66E-4CC9-4C30-8C36-7DFDA3FB2AE7}" dt="2025-02-04T16:27:34.850" v="2664" actId="165"/>
          <ac:grpSpMkLst>
            <pc:docMk/>
            <pc:sldMk cId="3623655982" sldId="280"/>
            <ac:grpSpMk id="14" creationId="{C7B8E865-C563-E3E6-5FDF-CA1C20D536AA}"/>
          </ac:grpSpMkLst>
        </pc:grpChg>
        <pc:grpChg chg="add del mod">
          <ac:chgData name="Wali Muhammad" userId="a50c5a49626fbc72" providerId="LiveId" clId="{EA8FE66E-4CC9-4C30-8C36-7DFDA3FB2AE7}" dt="2025-02-04T16:27:48.570" v="2666" actId="165"/>
          <ac:grpSpMkLst>
            <pc:docMk/>
            <pc:sldMk cId="3623655982" sldId="280"/>
            <ac:grpSpMk id="19" creationId="{C0497618-1A54-F95F-D7A7-DB53AEE566AB}"/>
          </ac:grpSpMkLst>
        </pc:grpChg>
        <pc:grpChg chg="add del mod ord">
          <ac:chgData name="Wali Muhammad" userId="a50c5a49626fbc72" providerId="LiveId" clId="{EA8FE66E-4CC9-4C30-8C36-7DFDA3FB2AE7}" dt="2025-02-04T16:38:50.490" v="2957" actId="478"/>
          <ac:grpSpMkLst>
            <pc:docMk/>
            <pc:sldMk cId="3623655982" sldId="280"/>
            <ac:grpSpMk id="20" creationId="{D74D3A1C-558E-775C-C5AE-DCE064010970}"/>
          </ac:grpSpMkLst>
        </pc:grpChg>
        <pc:grpChg chg="add mod ord">
          <ac:chgData name="Wali Muhammad" userId="a50c5a49626fbc72" providerId="LiveId" clId="{EA8FE66E-4CC9-4C30-8C36-7DFDA3FB2AE7}" dt="2025-02-04T16:40:14.660" v="3348" actId="167"/>
          <ac:grpSpMkLst>
            <pc:docMk/>
            <pc:sldMk cId="3623655982" sldId="280"/>
            <ac:grpSpMk id="21" creationId="{4E2E9B7D-8965-5DA9-975B-2FDA1C454110}"/>
          </ac:grpSpMkLst>
        </pc:grpChg>
        <pc:grpChg chg="add mod">
          <ac:chgData name="Wali Muhammad" userId="a50c5a49626fbc72" providerId="LiveId" clId="{EA8FE66E-4CC9-4C30-8C36-7DFDA3FB2AE7}" dt="2025-02-04T16:44:13.760" v="3405"/>
          <ac:grpSpMkLst>
            <pc:docMk/>
            <pc:sldMk cId="3623655982" sldId="280"/>
            <ac:grpSpMk id="26" creationId="{3ABE1D0D-233D-9880-DEE2-8CFC7A47AB67}"/>
          </ac:grpSpMkLst>
        </pc:grpChg>
      </pc:sldChg>
      <pc:sldChg chg="addSp delSp modSp add del mod">
        <pc:chgData name="Wali Muhammad" userId="a50c5a49626fbc72" providerId="LiveId" clId="{EA8FE66E-4CC9-4C30-8C36-7DFDA3FB2AE7}" dt="2025-02-04T16:16:36.655" v="2390" actId="47"/>
        <pc:sldMkLst>
          <pc:docMk/>
          <pc:sldMk cId="4098939444" sldId="280"/>
        </pc:sldMkLst>
        <pc:spChg chg="add mod">
          <ac:chgData name="Wali Muhammad" userId="a50c5a49626fbc72" providerId="LiveId" clId="{EA8FE66E-4CC9-4C30-8C36-7DFDA3FB2AE7}" dt="2025-02-04T16:14:54.620" v="2383"/>
          <ac:spMkLst>
            <pc:docMk/>
            <pc:sldMk cId="4098939444" sldId="280"/>
            <ac:spMk id="4" creationId="{277AB302-0CD0-F0F5-918C-A8CC66DF5A1C}"/>
          </ac:spMkLst>
        </pc:spChg>
        <pc:spChg chg="add del mod">
          <ac:chgData name="Wali Muhammad" userId="a50c5a49626fbc72" providerId="LiveId" clId="{EA8FE66E-4CC9-4C30-8C36-7DFDA3FB2AE7}" dt="2025-02-04T16:13:53.322" v="2369" actId="478"/>
          <ac:spMkLst>
            <pc:docMk/>
            <pc:sldMk cId="4098939444" sldId="280"/>
            <ac:spMk id="11" creationId="{C290008D-DB01-F660-2AD8-30572A186AF4}"/>
          </ac:spMkLst>
        </pc:spChg>
        <pc:spChg chg="del mod">
          <ac:chgData name="Wali Muhammad" userId="a50c5a49626fbc72" providerId="LiveId" clId="{EA8FE66E-4CC9-4C30-8C36-7DFDA3FB2AE7}" dt="2025-02-04T16:14:53.280" v="2382" actId="478"/>
          <ac:spMkLst>
            <pc:docMk/>
            <pc:sldMk cId="4098939444" sldId="280"/>
            <ac:spMk id="14" creationId="{FF3DBFB6-73C7-9745-EA8D-97A6A9ED4B96}"/>
          </ac:spMkLst>
        </pc:spChg>
        <pc:spChg chg="mod">
          <ac:chgData name="Wali Muhammad" userId="a50c5a49626fbc72" providerId="LiveId" clId="{EA8FE66E-4CC9-4C30-8C36-7DFDA3FB2AE7}" dt="2025-02-04T16:15:55.883" v="2387" actId="165"/>
          <ac:spMkLst>
            <pc:docMk/>
            <pc:sldMk cId="4098939444" sldId="280"/>
            <ac:spMk id="19" creationId="{661EF4E9-9102-4629-CB07-5FC0FD618B16}"/>
          </ac:spMkLst>
        </pc:spChg>
        <pc:spChg chg="mod">
          <ac:chgData name="Wali Muhammad" userId="a50c5a49626fbc72" providerId="LiveId" clId="{EA8FE66E-4CC9-4C30-8C36-7DFDA3FB2AE7}" dt="2025-02-04T16:15:55.883" v="2387" actId="165"/>
          <ac:spMkLst>
            <pc:docMk/>
            <pc:sldMk cId="4098939444" sldId="280"/>
            <ac:spMk id="20" creationId="{4976DBD5-0C44-7748-2C43-27D567783DE3}"/>
          </ac:spMkLst>
        </pc:spChg>
        <pc:spChg chg="mod">
          <ac:chgData name="Wali Muhammad" userId="a50c5a49626fbc72" providerId="LiveId" clId="{EA8FE66E-4CC9-4C30-8C36-7DFDA3FB2AE7}" dt="2025-02-04T16:15:55.883" v="2387" actId="165"/>
          <ac:spMkLst>
            <pc:docMk/>
            <pc:sldMk cId="4098939444" sldId="280"/>
            <ac:spMk id="21" creationId="{84CF70EB-56FB-0CBE-75C9-6C087670DDDD}"/>
          </ac:spMkLst>
        </pc:spChg>
        <pc:spChg chg="mod">
          <ac:chgData name="Wali Muhammad" userId="a50c5a49626fbc72" providerId="LiveId" clId="{EA8FE66E-4CC9-4C30-8C36-7DFDA3FB2AE7}" dt="2025-02-04T16:15:55.883" v="2387" actId="165"/>
          <ac:spMkLst>
            <pc:docMk/>
            <pc:sldMk cId="4098939444" sldId="280"/>
            <ac:spMk id="31" creationId="{A1B0AD37-ADE8-1A15-EC37-6A01B322ADD1}"/>
          </ac:spMkLst>
        </pc:spChg>
        <pc:spChg chg="mod">
          <ac:chgData name="Wali Muhammad" userId="a50c5a49626fbc72" providerId="LiveId" clId="{EA8FE66E-4CC9-4C30-8C36-7DFDA3FB2AE7}" dt="2025-02-04T16:15:55.883" v="2387" actId="165"/>
          <ac:spMkLst>
            <pc:docMk/>
            <pc:sldMk cId="4098939444" sldId="280"/>
            <ac:spMk id="32" creationId="{5DF3AE56-6F67-126C-401C-700434FB0FF2}"/>
          </ac:spMkLst>
        </pc:spChg>
        <pc:spChg chg="mod">
          <ac:chgData name="Wali Muhammad" userId="a50c5a49626fbc72" providerId="LiveId" clId="{EA8FE66E-4CC9-4C30-8C36-7DFDA3FB2AE7}" dt="2025-02-04T16:15:55.883" v="2387" actId="165"/>
          <ac:spMkLst>
            <pc:docMk/>
            <pc:sldMk cId="4098939444" sldId="280"/>
            <ac:spMk id="33" creationId="{45DAD882-95E6-19AE-C59F-2979145FEB80}"/>
          </ac:spMkLst>
        </pc:spChg>
        <pc:spChg chg="mod">
          <ac:chgData name="Wali Muhammad" userId="a50c5a49626fbc72" providerId="LiveId" clId="{EA8FE66E-4CC9-4C30-8C36-7DFDA3FB2AE7}" dt="2025-02-04T16:15:55.883" v="2387" actId="165"/>
          <ac:spMkLst>
            <pc:docMk/>
            <pc:sldMk cId="4098939444" sldId="280"/>
            <ac:spMk id="35" creationId="{9FEA5BB1-4579-92B7-1D87-1124DF71E615}"/>
          </ac:spMkLst>
        </pc:spChg>
        <pc:spChg chg="mod">
          <ac:chgData name="Wali Muhammad" userId="a50c5a49626fbc72" providerId="LiveId" clId="{EA8FE66E-4CC9-4C30-8C36-7DFDA3FB2AE7}" dt="2025-02-04T16:15:55.883" v="2387" actId="165"/>
          <ac:spMkLst>
            <pc:docMk/>
            <pc:sldMk cId="4098939444" sldId="280"/>
            <ac:spMk id="36" creationId="{489B41DC-DA7D-26AF-4937-34E772F75F4C}"/>
          </ac:spMkLst>
        </pc:spChg>
        <pc:spChg chg="mod">
          <ac:chgData name="Wali Muhammad" userId="a50c5a49626fbc72" providerId="LiveId" clId="{EA8FE66E-4CC9-4C30-8C36-7DFDA3FB2AE7}" dt="2025-02-04T16:15:55.883" v="2387" actId="165"/>
          <ac:spMkLst>
            <pc:docMk/>
            <pc:sldMk cId="4098939444" sldId="280"/>
            <ac:spMk id="37" creationId="{D63E3B42-E1DC-41A9-D576-FB487E3FE2D7}"/>
          </ac:spMkLst>
        </pc:spChg>
        <pc:spChg chg="mod">
          <ac:chgData name="Wali Muhammad" userId="a50c5a49626fbc72" providerId="LiveId" clId="{EA8FE66E-4CC9-4C30-8C36-7DFDA3FB2AE7}" dt="2025-02-04T16:15:55.883" v="2387" actId="165"/>
          <ac:spMkLst>
            <pc:docMk/>
            <pc:sldMk cId="4098939444" sldId="280"/>
            <ac:spMk id="39" creationId="{8CA907D9-787D-3EC0-8273-F2C4FC1667CF}"/>
          </ac:spMkLst>
        </pc:spChg>
        <pc:spChg chg="mod">
          <ac:chgData name="Wali Muhammad" userId="a50c5a49626fbc72" providerId="LiveId" clId="{EA8FE66E-4CC9-4C30-8C36-7DFDA3FB2AE7}" dt="2025-02-04T16:15:55.883" v="2387" actId="165"/>
          <ac:spMkLst>
            <pc:docMk/>
            <pc:sldMk cId="4098939444" sldId="280"/>
            <ac:spMk id="40" creationId="{C43A5091-876C-11EE-4E6B-66F8464164E3}"/>
          </ac:spMkLst>
        </pc:spChg>
        <pc:spChg chg="mod">
          <ac:chgData name="Wali Muhammad" userId="a50c5a49626fbc72" providerId="LiveId" clId="{EA8FE66E-4CC9-4C30-8C36-7DFDA3FB2AE7}" dt="2025-02-04T16:15:55.883" v="2387" actId="165"/>
          <ac:spMkLst>
            <pc:docMk/>
            <pc:sldMk cId="4098939444" sldId="280"/>
            <ac:spMk id="41" creationId="{0BF5A2BA-32CF-2D17-D272-78938175D518}"/>
          </ac:spMkLst>
        </pc:spChg>
        <pc:grpChg chg="mod topLvl">
          <ac:chgData name="Wali Muhammad" userId="a50c5a49626fbc72" providerId="LiveId" clId="{EA8FE66E-4CC9-4C30-8C36-7DFDA3FB2AE7}" dt="2025-02-04T16:15:55.883" v="2387" actId="165"/>
          <ac:grpSpMkLst>
            <pc:docMk/>
            <pc:sldMk cId="4098939444" sldId="280"/>
            <ac:grpSpMk id="12" creationId="{AAEEE765-2A38-1EDD-971D-BB5E78ECB597}"/>
          </ac:grpSpMkLst>
        </pc:grpChg>
        <pc:grpChg chg="del">
          <ac:chgData name="Wali Muhammad" userId="a50c5a49626fbc72" providerId="LiveId" clId="{EA8FE66E-4CC9-4C30-8C36-7DFDA3FB2AE7}" dt="2025-02-04T16:13:12.840" v="2348" actId="478"/>
          <ac:grpSpMkLst>
            <pc:docMk/>
            <pc:sldMk cId="4098939444" sldId="280"/>
            <ac:grpSpMk id="26" creationId="{4D4BACF0-E30F-9297-D1FA-52D01A49EFC6}"/>
          </ac:grpSpMkLst>
        </pc:grpChg>
        <pc:grpChg chg="mod topLvl">
          <ac:chgData name="Wali Muhammad" userId="a50c5a49626fbc72" providerId="LiveId" clId="{EA8FE66E-4CC9-4C30-8C36-7DFDA3FB2AE7}" dt="2025-02-04T16:15:55.883" v="2387" actId="165"/>
          <ac:grpSpMkLst>
            <pc:docMk/>
            <pc:sldMk cId="4098939444" sldId="280"/>
            <ac:grpSpMk id="30" creationId="{1CCAE9E3-6EFC-6FF3-41E9-4BD2982D4444}"/>
          </ac:grpSpMkLst>
        </pc:grpChg>
        <pc:grpChg chg="mod topLvl">
          <ac:chgData name="Wali Muhammad" userId="a50c5a49626fbc72" providerId="LiveId" clId="{EA8FE66E-4CC9-4C30-8C36-7DFDA3FB2AE7}" dt="2025-02-04T16:15:55.883" v="2387" actId="165"/>
          <ac:grpSpMkLst>
            <pc:docMk/>
            <pc:sldMk cId="4098939444" sldId="280"/>
            <ac:grpSpMk id="34" creationId="{867149E9-86B8-8AE2-BC85-F54574F5CB31}"/>
          </ac:grpSpMkLst>
        </pc:grpChg>
        <pc:grpChg chg="mod topLvl">
          <ac:chgData name="Wali Muhammad" userId="a50c5a49626fbc72" providerId="LiveId" clId="{EA8FE66E-4CC9-4C30-8C36-7DFDA3FB2AE7}" dt="2025-02-04T16:15:55.883" v="2387" actId="165"/>
          <ac:grpSpMkLst>
            <pc:docMk/>
            <pc:sldMk cId="4098939444" sldId="280"/>
            <ac:grpSpMk id="38" creationId="{D11A7D98-8FF3-BB01-963F-9551B2A91A8A}"/>
          </ac:grpSpMkLst>
        </pc:grpChg>
        <pc:grpChg chg="del mod">
          <ac:chgData name="Wali Muhammad" userId="a50c5a49626fbc72" providerId="LiveId" clId="{EA8FE66E-4CC9-4C30-8C36-7DFDA3FB2AE7}" dt="2025-02-04T16:15:55.883" v="2387" actId="165"/>
          <ac:grpSpMkLst>
            <pc:docMk/>
            <pc:sldMk cId="4098939444" sldId="280"/>
            <ac:grpSpMk id="42" creationId="{7D6B6C9E-7E7D-CE9A-CEF2-EF640609AFAE}"/>
          </ac:grpSpMkLst>
        </pc:grpChg>
      </pc:sldChg>
      <pc:sldChg chg="add del">
        <pc:chgData name="Wali Muhammad" userId="a50c5a49626fbc72" providerId="LiveId" clId="{EA8FE66E-4CC9-4C30-8C36-7DFDA3FB2AE7}" dt="2025-02-04T16:09:13.600" v="2173" actId="47"/>
        <pc:sldMkLst>
          <pc:docMk/>
          <pc:sldMk cId="825048936" sldId="281"/>
        </pc:sldMkLst>
      </pc:sldChg>
      <pc:sldChg chg="addSp delSp modSp add del mod">
        <pc:chgData name="Wali Muhammad" userId="a50c5a49626fbc72" providerId="LiveId" clId="{EA8FE66E-4CC9-4C30-8C36-7DFDA3FB2AE7}" dt="2025-02-04T16:16:36.655" v="2390" actId="47"/>
        <pc:sldMkLst>
          <pc:docMk/>
          <pc:sldMk cId="2731431408" sldId="281"/>
        </pc:sldMkLst>
        <pc:spChg chg="add mod">
          <ac:chgData name="Wali Muhammad" userId="a50c5a49626fbc72" providerId="LiveId" clId="{EA8FE66E-4CC9-4C30-8C36-7DFDA3FB2AE7}" dt="2025-02-04T16:14:50.170" v="2381"/>
          <ac:spMkLst>
            <pc:docMk/>
            <pc:sldMk cId="2731431408" sldId="281"/>
            <ac:spMk id="4" creationId="{F5394B72-62BF-632D-B51C-406F098D694A}"/>
          </ac:spMkLst>
        </pc:spChg>
        <pc:spChg chg="del">
          <ac:chgData name="Wali Muhammad" userId="a50c5a49626fbc72" providerId="LiveId" clId="{EA8FE66E-4CC9-4C30-8C36-7DFDA3FB2AE7}" dt="2025-02-04T16:14:48.823" v="2380" actId="478"/>
          <ac:spMkLst>
            <pc:docMk/>
            <pc:sldMk cId="2731431408" sldId="281"/>
            <ac:spMk id="14" creationId="{34832FA6-9B48-7575-141B-1DF768D3A896}"/>
          </ac:spMkLst>
        </pc:spChg>
        <pc:spChg chg="mod">
          <ac:chgData name="Wali Muhammad" userId="a50c5a49626fbc72" providerId="LiveId" clId="{EA8FE66E-4CC9-4C30-8C36-7DFDA3FB2AE7}" dt="2025-02-04T16:16:03.620" v="2388" actId="165"/>
          <ac:spMkLst>
            <pc:docMk/>
            <pc:sldMk cId="2731431408" sldId="281"/>
            <ac:spMk id="19" creationId="{E2EDBB21-FBEB-F417-F25C-E9A378697527}"/>
          </ac:spMkLst>
        </pc:spChg>
        <pc:spChg chg="mod">
          <ac:chgData name="Wali Muhammad" userId="a50c5a49626fbc72" providerId="LiveId" clId="{EA8FE66E-4CC9-4C30-8C36-7DFDA3FB2AE7}" dt="2025-02-04T16:16:03.620" v="2388" actId="165"/>
          <ac:spMkLst>
            <pc:docMk/>
            <pc:sldMk cId="2731431408" sldId="281"/>
            <ac:spMk id="20" creationId="{D8C24A7B-C1A0-6DFD-F56F-BF79A2E44763}"/>
          </ac:spMkLst>
        </pc:spChg>
        <pc:spChg chg="mod">
          <ac:chgData name="Wali Muhammad" userId="a50c5a49626fbc72" providerId="LiveId" clId="{EA8FE66E-4CC9-4C30-8C36-7DFDA3FB2AE7}" dt="2025-02-04T16:16:03.620" v="2388" actId="165"/>
          <ac:spMkLst>
            <pc:docMk/>
            <pc:sldMk cId="2731431408" sldId="281"/>
            <ac:spMk id="21" creationId="{78D3EA60-CCFB-D8C5-D61C-1BC20919A133}"/>
          </ac:spMkLst>
        </pc:spChg>
        <pc:spChg chg="mod">
          <ac:chgData name="Wali Muhammad" userId="a50c5a49626fbc72" providerId="LiveId" clId="{EA8FE66E-4CC9-4C30-8C36-7DFDA3FB2AE7}" dt="2025-02-04T16:16:03.620" v="2388" actId="165"/>
          <ac:spMkLst>
            <pc:docMk/>
            <pc:sldMk cId="2731431408" sldId="281"/>
            <ac:spMk id="31" creationId="{919C72D4-DA9D-2BF9-0AD1-DC9431AF93EA}"/>
          </ac:spMkLst>
        </pc:spChg>
        <pc:spChg chg="mod">
          <ac:chgData name="Wali Muhammad" userId="a50c5a49626fbc72" providerId="LiveId" clId="{EA8FE66E-4CC9-4C30-8C36-7DFDA3FB2AE7}" dt="2025-02-04T16:16:03.620" v="2388" actId="165"/>
          <ac:spMkLst>
            <pc:docMk/>
            <pc:sldMk cId="2731431408" sldId="281"/>
            <ac:spMk id="32" creationId="{AA73F6DE-A2F8-43C0-D3D9-FCAB4C1F9DF1}"/>
          </ac:spMkLst>
        </pc:spChg>
        <pc:spChg chg="mod">
          <ac:chgData name="Wali Muhammad" userId="a50c5a49626fbc72" providerId="LiveId" clId="{EA8FE66E-4CC9-4C30-8C36-7DFDA3FB2AE7}" dt="2025-02-04T16:16:03.620" v="2388" actId="165"/>
          <ac:spMkLst>
            <pc:docMk/>
            <pc:sldMk cId="2731431408" sldId="281"/>
            <ac:spMk id="33" creationId="{F3768E6E-E72D-EBE2-3DD4-FB1077AEF7F7}"/>
          </ac:spMkLst>
        </pc:spChg>
        <pc:spChg chg="mod">
          <ac:chgData name="Wali Muhammad" userId="a50c5a49626fbc72" providerId="LiveId" clId="{EA8FE66E-4CC9-4C30-8C36-7DFDA3FB2AE7}" dt="2025-02-04T16:16:03.620" v="2388" actId="165"/>
          <ac:spMkLst>
            <pc:docMk/>
            <pc:sldMk cId="2731431408" sldId="281"/>
            <ac:spMk id="35" creationId="{A77C0267-9CA7-096E-B687-F6DFAE89894A}"/>
          </ac:spMkLst>
        </pc:spChg>
        <pc:spChg chg="mod">
          <ac:chgData name="Wali Muhammad" userId="a50c5a49626fbc72" providerId="LiveId" clId="{EA8FE66E-4CC9-4C30-8C36-7DFDA3FB2AE7}" dt="2025-02-04T16:16:03.620" v="2388" actId="165"/>
          <ac:spMkLst>
            <pc:docMk/>
            <pc:sldMk cId="2731431408" sldId="281"/>
            <ac:spMk id="36" creationId="{7C41B64C-513C-8DA6-28E3-2B989F33C866}"/>
          </ac:spMkLst>
        </pc:spChg>
        <pc:spChg chg="mod">
          <ac:chgData name="Wali Muhammad" userId="a50c5a49626fbc72" providerId="LiveId" clId="{EA8FE66E-4CC9-4C30-8C36-7DFDA3FB2AE7}" dt="2025-02-04T16:16:03.620" v="2388" actId="165"/>
          <ac:spMkLst>
            <pc:docMk/>
            <pc:sldMk cId="2731431408" sldId="281"/>
            <ac:spMk id="37" creationId="{056C451C-B3FA-CC63-BA64-09D609322F29}"/>
          </ac:spMkLst>
        </pc:spChg>
        <pc:spChg chg="mod">
          <ac:chgData name="Wali Muhammad" userId="a50c5a49626fbc72" providerId="LiveId" clId="{EA8FE66E-4CC9-4C30-8C36-7DFDA3FB2AE7}" dt="2025-02-04T16:16:03.620" v="2388" actId="165"/>
          <ac:spMkLst>
            <pc:docMk/>
            <pc:sldMk cId="2731431408" sldId="281"/>
            <ac:spMk id="39" creationId="{39130187-DB1A-B57A-0072-22323AFEC787}"/>
          </ac:spMkLst>
        </pc:spChg>
        <pc:spChg chg="mod">
          <ac:chgData name="Wali Muhammad" userId="a50c5a49626fbc72" providerId="LiveId" clId="{EA8FE66E-4CC9-4C30-8C36-7DFDA3FB2AE7}" dt="2025-02-04T16:16:03.620" v="2388" actId="165"/>
          <ac:spMkLst>
            <pc:docMk/>
            <pc:sldMk cId="2731431408" sldId="281"/>
            <ac:spMk id="40" creationId="{D3FA7C84-EF93-3E8F-BC24-105EF8454EA5}"/>
          </ac:spMkLst>
        </pc:spChg>
        <pc:spChg chg="mod">
          <ac:chgData name="Wali Muhammad" userId="a50c5a49626fbc72" providerId="LiveId" clId="{EA8FE66E-4CC9-4C30-8C36-7DFDA3FB2AE7}" dt="2025-02-04T16:16:03.620" v="2388" actId="165"/>
          <ac:spMkLst>
            <pc:docMk/>
            <pc:sldMk cId="2731431408" sldId="281"/>
            <ac:spMk id="41" creationId="{37E1E5B3-2B43-F9A1-67C8-66940313E16C}"/>
          </ac:spMkLst>
        </pc:spChg>
        <pc:grpChg chg="mod topLvl">
          <ac:chgData name="Wali Muhammad" userId="a50c5a49626fbc72" providerId="LiveId" clId="{EA8FE66E-4CC9-4C30-8C36-7DFDA3FB2AE7}" dt="2025-02-04T16:16:03.620" v="2388" actId="165"/>
          <ac:grpSpMkLst>
            <pc:docMk/>
            <pc:sldMk cId="2731431408" sldId="281"/>
            <ac:grpSpMk id="12" creationId="{23BEBCA0-E98D-4D7D-4BD1-16C071C3DFF7}"/>
          </ac:grpSpMkLst>
        </pc:grpChg>
        <pc:grpChg chg="mod topLvl">
          <ac:chgData name="Wali Muhammad" userId="a50c5a49626fbc72" providerId="LiveId" clId="{EA8FE66E-4CC9-4C30-8C36-7DFDA3FB2AE7}" dt="2025-02-04T16:16:03.620" v="2388" actId="165"/>
          <ac:grpSpMkLst>
            <pc:docMk/>
            <pc:sldMk cId="2731431408" sldId="281"/>
            <ac:grpSpMk id="30" creationId="{3524C16A-4A1E-2D25-2007-3A8A6DF2C4FE}"/>
          </ac:grpSpMkLst>
        </pc:grpChg>
        <pc:grpChg chg="mod topLvl">
          <ac:chgData name="Wali Muhammad" userId="a50c5a49626fbc72" providerId="LiveId" clId="{EA8FE66E-4CC9-4C30-8C36-7DFDA3FB2AE7}" dt="2025-02-04T16:16:03.620" v="2388" actId="165"/>
          <ac:grpSpMkLst>
            <pc:docMk/>
            <pc:sldMk cId="2731431408" sldId="281"/>
            <ac:grpSpMk id="34" creationId="{3965FB4B-5B41-E3D4-0B19-C52AC046707A}"/>
          </ac:grpSpMkLst>
        </pc:grpChg>
        <pc:grpChg chg="mod topLvl">
          <ac:chgData name="Wali Muhammad" userId="a50c5a49626fbc72" providerId="LiveId" clId="{EA8FE66E-4CC9-4C30-8C36-7DFDA3FB2AE7}" dt="2025-02-04T16:16:03.620" v="2388" actId="165"/>
          <ac:grpSpMkLst>
            <pc:docMk/>
            <pc:sldMk cId="2731431408" sldId="281"/>
            <ac:grpSpMk id="38" creationId="{EF045A4F-204E-148F-A98F-B42AAAC19A1E}"/>
          </ac:grpSpMkLst>
        </pc:grpChg>
        <pc:grpChg chg="del mod">
          <ac:chgData name="Wali Muhammad" userId="a50c5a49626fbc72" providerId="LiveId" clId="{EA8FE66E-4CC9-4C30-8C36-7DFDA3FB2AE7}" dt="2025-02-04T16:16:03.620" v="2388" actId="165"/>
          <ac:grpSpMkLst>
            <pc:docMk/>
            <pc:sldMk cId="2731431408" sldId="281"/>
            <ac:grpSpMk id="42" creationId="{B582178D-7336-83BC-31D1-E25736390406}"/>
          </ac:grpSpMkLst>
        </pc:grpChg>
      </pc:sldChg>
      <pc:sldChg chg="add del">
        <pc:chgData name="Wali Muhammad" userId="a50c5a49626fbc72" providerId="LiveId" clId="{EA8FE66E-4CC9-4C30-8C36-7DFDA3FB2AE7}" dt="2025-02-04T15:36:38.174" v="1642" actId="2890"/>
        <pc:sldMkLst>
          <pc:docMk/>
          <pc:sldMk cId="2850029748" sldId="281"/>
        </pc:sldMkLst>
      </pc:sldChg>
      <pc:sldChg chg="addSp delSp modSp add mod">
        <pc:chgData name="Wali Muhammad" userId="a50c5a49626fbc72" providerId="LiveId" clId="{EA8FE66E-4CC9-4C30-8C36-7DFDA3FB2AE7}" dt="2025-02-04T16:44:15.470" v="3406"/>
        <pc:sldMkLst>
          <pc:docMk/>
          <pc:sldMk cId="2932764591" sldId="281"/>
        </pc:sldMkLst>
        <pc:spChg chg="mod">
          <ac:chgData name="Wali Muhammad" userId="a50c5a49626fbc72" providerId="LiveId" clId="{EA8FE66E-4CC9-4C30-8C36-7DFDA3FB2AE7}" dt="2025-02-04T16:38:56.940" v="2960"/>
          <ac:spMkLst>
            <pc:docMk/>
            <pc:sldMk cId="2932764591" sldId="281"/>
            <ac:spMk id="3" creationId="{3AD92C18-1E06-6EF0-B1D5-730AECDA0675}"/>
          </ac:spMkLst>
        </pc:spChg>
        <pc:spChg chg="mod">
          <ac:chgData name="Wali Muhammad" userId="a50c5a49626fbc72" providerId="LiveId" clId="{EA8FE66E-4CC9-4C30-8C36-7DFDA3FB2AE7}" dt="2025-02-04T16:38:56.940" v="2960"/>
          <ac:spMkLst>
            <pc:docMk/>
            <pc:sldMk cId="2932764591" sldId="281"/>
            <ac:spMk id="5" creationId="{87A7D955-FD8E-03E8-46CA-58FAED26C6EC}"/>
          </ac:spMkLst>
        </pc:spChg>
        <pc:spChg chg="mod">
          <ac:chgData name="Wali Muhammad" userId="a50c5a49626fbc72" providerId="LiveId" clId="{EA8FE66E-4CC9-4C30-8C36-7DFDA3FB2AE7}" dt="2025-02-04T16:38:56.940" v="2960"/>
          <ac:spMkLst>
            <pc:docMk/>
            <pc:sldMk cId="2932764591" sldId="281"/>
            <ac:spMk id="6" creationId="{0B35A601-3BFE-9E02-70DA-47106C1B8A7E}"/>
          </ac:spMkLst>
        </pc:spChg>
        <pc:spChg chg="mod">
          <ac:chgData name="Wali Muhammad" userId="a50c5a49626fbc72" providerId="LiveId" clId="{EA8FE66E-4CC9-4C30-8C36-7DFDA3FB2AE7}" dt="2025-02-04T16:38:56.940" v="2960"/>
          <ac:spMkLst>
            <pc:docMk/>
            <pc:sldMk cId="2932764591" sldId="281"/>
            <ac:spMk id="7" creationId="{92F38FA1-EA0C-B632-DEA5-4B80F01765CC}"/>
          </ac:spMkLst>
        </pc:spChg>
        <pc:spChg chg="mod">
          <ac:chgData name="Wali Muhammad" userId="a50c5a49626fbc72" providerId="LiveId" clId="{EA8FE66E-4CC9-4C30-8C36-7DFDA3FB2AE7}" dt="2025-02-04T16:44:15.470" v="3406"/>
          <ac:spMkLst>
            <pc:docMk/>
            <pc:sldMk cId="2932764591" sldId="281"/>
            <ac:spMk id="9" creationId="{02A8E242-1ACA-FA79-74D0-81A87F7882A4}"/>
          </ac:spMkLst>
        </pc:spChg>
        <pc:spChg chg="mod">
          <ac:chgData name="Wali Muhammad" userId="a50c5a49626fbc72" providerId="LiveId" clId="{EA8FE66E-4CC9-4C30-8C36-7DFDA3FB2AE7}" dt="2025-02-04T16:28:54.120" v="2744" actId="1036"/>
          <ac:spMkLst>
            <pc:docMk/>
            <pc:sldMk cId="2932764591" sldId="281"/>
            <ac:spMk id="10" creationId="{8739987B-B13C-6CBC-7EB2-C88A9771D6B3}"/>
          </ac:spMkLst>
        </pc:spChg>
        <pc:spChg chg="mod">
          <ac:chgData name="Wali Muhammad" userId="a50c5a49626fbc72" providerId="LiveId" clId="{EA8FE66E-4CC9-4C30-8C36-7DFDA3FB2AE7}" dt="2025-02-04T16:44:15.470" v="3406"/>
          <ac:spMkLst>
            <pc:docMk/>
            <pc:sldMk cId="2932764591" sldId="281"/>
            <ac:spMk id="14" creationId="{4F2354C0-1CCC-D969-695F-F1DA948F563A}"/>
          </ac:spMkLst>
        </pc:spChg>
        <pc:grpChg chg="add mod ord">
          <ac:chgData name="Wali Muhammad" userId="a50c5a49626fbc72" providerId="LiveId" clId="{EA8FE66E-4CC9-4C30-8C36-7DFDA3FB2AE7}" dt="2025-02-04T16:40:18.750" v="3349" actId="167"/>
          <ac:grpSpMkLst>
            <pc:docMk/>
            <pc:sldMk cId="2932764591" sldId="281"/>
            <ac:grpSpMk id="2" creationId="{0BF6851C-F134-3B7B-72E9-5C4F598ACD1A}"/>
          </ac:grpSpMkLst>
        </pc:grpChg>
        <pc:grpChg chg="add mod">
          <ac:chgData name="Wali Muhammad" userId="a50c5a49626fbc72" providerId="LiveId" clId="{EA8FE66E-4CC9-4C30-8C36-7DFDA3FB2AE7}" dt="2025-02-04T16:44:15.470" v="3406"/>
          <ac:grpSpMkLst>
            <pc:docMk/>
            <pc:sldMk cId="2932764591" sldId="281"/>
            <ac:grpSpMk id="8" creationId="{452A25C6-F5E2-27E8-DD73-57D8C77167E3}"/>
          </ac:grpSpMkLst>
        </pc:grpChg>
        <pc:grpChg chg="del mod">
          <ac:chgData name="Wali Muhammad" userId="a50c5a49626fbc72" providerId="LiveId" clId="{EA8FE66E-4CC9-4C30-8C36-7DFDA3FB2AE7}" dt="2025-02-04T16:38:55.661" v="2959" actId="478"/>
          <ac:grpSpMkLst>
            <pc:docMk/>
            <pc:sldMk cId="2932764591" sldId="281"/>
            <ac:grpSpMk id="20" creationId="{5F4AE562-6385-4FD8-C54E-67402B06A66F}"/>
          </ac:grpSpMkLst>
        </pc:grpChg>
      </pc:sldChg>
      <pc:sldChg chg="add del">
        <pc:chgData name="Wali Muhammad" userId="a50c5a49626fbc72" providerId="LiveId" clId="{EA8FE66E-4CC9-4C30-8C36-7DFDA3FB2AE7}" dt="2025-02-04T16:51:06.976" v="3539" actId="47"/>
        <pc:sldMkLst>
          <pc:docMk/>
          <pc:sldMk cId="1140006258" sldId="282"/>
        </pc:sldMkLst>
      </pc:sldChg>
      <pc:sldChg chg="addSp delSp modSp add del mod">
        <pc:chgData name="Wali Muhammad" userId="a50c5a49626fbc72" providerId="LiveId" clId="{EA8FE66E-4CC9-4C30-8C36-7DFDA3FB2AE7}" dt="2025-02-04T17:05:38.971" v="4085" actId="47"/>
        <pc:sldMkLst>
          <pc:docMk/>
          <pc:sldMk cId="1358540718" sldId="282"/>
        </pc:sldMkLst>
        <pc:spChg chg="del mod">
          <ac:chgData name="Wali Muhammad" userId="a50c5a49626fbc72" providerId="LiveId" clId="{EA8FE66E-4CC9-4C30-8C36-7DFDA3FB2AE7}" dt="2025-02-04T17:00:42.676" v="3927" actId="478"/>
          <ac:spMkLst>
            <pc:docMk/>
            <pc:sldMk cId="1358540718" sldId="282"/>
            <ac:spMk id="2" creationId="{77855295-D236-471F-CF38-A51D3FFB0A2E}"/>
          </ac:spMkLst>
        </pc:spChg>
        <pc:spChg chg="mod">
          <ac:chgData name="Wali Muhammad" userId="a50c5a49626fbc72" providerId="LiveId" clId="{EA8FE66E-4CC9-4C30-8C36-7DFDA3FB2AE7}" dt="2025-02-04T17:03:22.278" v="4040" actId="164"/>
          <ac:spMkLst>
            <pc:docMk/>
            <pc:sldMk cId="1358540718" sldId="282"/>
            <ac:spMk id="3" creationId="{93D82A4A-3ACF-ECCC-1406-2192E9902D18}"/>
          </ac:spMkLst>
        </pc:spChg>
        <pc:spChg chg="del mod">
          <ac:chgData name="Wali Muhammad" userId="a50c5a49626fbc72" providerId="LiveId" clId="{EA8FE66E-4CC9-4C30-8C36-7DFDA3FB2AE7}" dt="2025-02-04T17:05:02.261" v="4061" actId="478"/>
          <ac:spMkLst>
            <pc:docMk/>
            <pc:sldMk cId="1358540718" sldId="282"/>
            <ac:spMk id="6" creationId="{C808E6E2-38BE-41C5-CB2E-40B5EF635190}"/>
          </ac:spMkLst>
        </pc:spChg>
        <pc:spChg chg="mod">
          <ac:chgData name="Wali Muhammad" userId="a50c5a49626fbc72" providerId="LiveId" clId="{EA8FE66E-4CC9-4C30-8C36-7DFDA3FB2AE7}" dt="2025-02-04T17:05:10.891" v="4064" actId="1076"/>
          <ac:spMkLst>
            <pc:docMk/>
            <pc:sldMk cId="1358540718" sldId="282"/>
            <ac:spMk id="8" creationId="{C1C7E393-C164-3D2A-A98B-F539FF9B337F}"/>
          </ac:spMkLst>
        </pc:spChg>
        <pc:spChg chg="del mod">
          <ac:chgData name="Wali Muhammad" userId="a50c5a49626fbc72" providerId="LiveId" clId="{EA8FE66E-4CC9-4C30-8C36-7DFDA3FB2AE7}" dt="2025-02-04T17:04:57.841" v="4059" actId="478"/>
          <ac:spMkLst>
            <pc:docMk/>
            <pc:sldMk cId="1358540718" sldId="282"/>
            <ac:spMk id="9" creationId="{4412C55E-D05B-CF34-BB79-8B62737E9302}"/>
          </ac:spMkLst>
        </pc:spChg>
        <pc:spChg chg="del">
          <ac:chgData name="Wali Muhammad" userId="a50c5a49626fbc72" providerId="LiveId" clId="{EA8FE66E-4CC9-4C30-8C36-7DFDA3FB2AE7}" dt="2025-02-04T17:00:41.831" v="3926" actId="478"/>
          <ac:spMkLst>
            <pc:docMk/>
            <pc:sldMk cId="1358540718" sldId="282"/>
            <ac:spMk id="10" creationId="{1A069C58-10D5-CCDA-701D-70F2DB0BD634}"/>
          </ac:spMkLst>
        </pc:spChg>
        <pc:spChg chg="mod">
          <ac:chgData name="Wali Muhammad" userId="a50c5a49626fbc72" providerId="LiveId" clId="{EA8FE66E-4CC9-4C30-8C36-7DFDA3FB2AE7}" dt="2025-02-04T17:03:22.278" v="4040" actId="164"/>
          <ac:spMkLst>
            <pc:docMk/>
            <pc:sldMk cId="1358540718" sldId="282"/>
            <ac:spMk id="13" creationId="{D477E8D4-EE1C-73C4-0B2A-4668190F8118}"/>
          </ac:spMkLst>
        </pc:spChg>
        <pc:spChg chg="del mod">
          <ac:chgData name="Wali Muhammad" userId="a50c5a49626fbc72" providerId="LiveId" clId="{EA8FE66E-4CC9-4C30-8C36-7DFDA3FB2AE7}" dt="2025-02-04T17:05:00.917" v="4060" actId="478"/>
          <ac:spMkLst>
            <pc:docMk/>
            <pc:sldMk cId="1358540718" sldId="282"/>
            <ac:spMk id="14" creationId="{52777AED-D5F3-3C8F-192F-8097E1927E69}"/>
          </ac:spMkLst>
        </pc:spChg>
        <pc:spChg chg="add del mod">
          <ac:chgData name="Wali Muhammad" userId="a50c5a49626fbc72" providerId="LiveId" clId="{EA8FE66E-4CC9-4C30-8C36-7DFDA3FB2AE7}" dt="2025-02-04T17:05:34.311" v="4084" actId="403"/>
          <ac:spMkLst>
            <pc:docMk/>
            <pc:sldMk cId="1358540718" sldId="282"/>
            <ac:spMk id="15" creationId="{41B26E70-D058-39F1-5289-2FDFBCEC3F5B}"/>
          </ac:spMkLst>
        </pc:spChg>
        <pc:spChg chg="del mod">
          <ac:chgData name="Wali Muhammad" userId="a50c5a49626fbc72" providerId="LiveId" clId="{EA8FE66E-4CC9-4C30-8C36-7DFDA3FB2AE7}" dt="2025-02-04T17:04:53.703" v="4056" actId="478"/>
          <ac:spMkLst>
            <pc:docMk/>
            <pc:sldMk cId="1358540718" sldId="282"/>
            <ac:spMk id="16" creationId="{73CBE05B-4D84-FAF3-B8F8-C34A6D9FFD17}"/>
          </ac:spMkLst>
        </pc:spChg>
        <pc:spChg chg="del mod">
          <ac:chgData name="Wali Muhammad" userId="a50c5a49626fbc72" providerId="LiveId" clId="{EA8FE66E-4CC9-4C30-8C36-7DFDA3FB2AE7}" dt="2025-02-04T17:04:49.091" v="4053" actId="478"/>
          <ac:spMkLst>
            <pc:docMk/>
            <pc:sldMk cId="1358540718" sldId="282"/>
            <ac:spMk id="21" creationId="{643092F0-C19F-0B0A-57A3-56286E94B7CE}"/>
          </ac:spMkLst>
        </pc:spChg>
        <pc:spChg chg="del mod">
          <ac:chgData name="Wali Muhammad" userId="a50c5a49626fbc72" providerId="LiveId" clId="{EA8FE66E-4CC9-4C30-8C36-7DFDA3FB2AE7}" dt="2025-02-04T17:04:51.823" v="4055" actId="478"/>
          <ac:spMkLst>
            <pc:docMk/>
            <pc:sldMk cId="1358540718" sldId="282"/>
            <ac:spMk id="22" creationId="{15AFF39A-BBB0-0A1C-4C80-2C96C274E7B9}"/>
          </ac:spMkLst>
        </pc:spChg>
        <pc:spChg chg="mod">
          <ac:chgData name="Wali Muhammad" userId="a50c5a49626fbc72" providerId="LiveId" clId="{EA8FE66E-4CC9-4C30-8C36-7DFDA3FB2AE7}" dt="2025-02-04T17:00:46.286" v="3929" actId="1076"/>
          <ac:spMkLst>
            <pc:docMk/>
            <pc:sldMk cId="1358540718" sldId="282"/>
            <ac:spMk id="23" creationId="{3B1CD4C8-F0B5-AD43-40E4-0671AD19272E}"/>
          </ac:spMkLst>
        </pc:spChg>
        <pc:grpChg chg="mod">
          <ac:chgData name="Wali Muhammad" userId="a50c5a49626fbc72" providerId="LiveId" clId="{EA8FE66E-4CC9-4C30-8C36-7DFDA3FB2AE7}" dt="2025-02-04T17:03:22.278" v="4040" actId="164"/>
          <ac:grpSpMkLst>
            <pc:docMk/>
            <pc:sldMk cId="1358540718" sldId="282"/>
            <ac:grpSpMk id="4" creationId="{084B7C33-7855-64F7-7E5C-70FCDE0A38D1}"/>
          </ac:grpSpMkLst>
        </pc:grpChg>
        <pc:grpChg chg="add del mod">
          <ac:chgData name="Wali Muhammad" userId="a50c5a49626fbc72" providerId="LiveId" clId="{EA8FE66E-4CC9-4C30-8C36-7DFDA3FB2AE7}" dt="2025-02-04T17:05:06.861" v="4063" actId="478"/>
          <ac:grpSpMkLst>
            <pc:docMk/>
            <pc:sldMk cId="1358540718" sldId="282"/>
            <ac:grpSpMk id="7" creationId="{73811E42-3F3D-958B-28B4-3AB1CF20F1F4}"/>
          </ac:grpSpMkLst>
        </pc:grpChg>
        <pc:grpChg chg="add del mod">
          <ac:chgData name="Wali Muhammad" userId="a50c5a49626fbc72" providerId="LiveId" clId="{EA8FE66E-4CC9-4C30-8C36-7DFDA3FB2AE7}" dt="2025-02-04T17:05:00.917" v="4060" actId="478"/>
          <ac:grpSpMkLst>
            <pc:docMk/>
            <pc:sldMk cId="1358540718" sldId="282"/>
            <ac:grpSpMk id="11" creationId="{F3D6F74C-40CC-0ED8-D8A6-C51F33AC5A94}"/>
          </ac:grpSpMkLst>
        </pc:grpChg>
        <pc:grpChg chg="add del mod">
          <ac:chgData name="Wali Muhammad" userId="a50c5a49626fbc72" providerId="LiveId" clId="{EA8FE66E-4CC9-4C30-8C36-7DFDA3FB2AE7}" dt="2025-02-04T17:04:53.703" v="4056" actId="478"/>
          <ac:grpSpMkLst>
            <pc:docMk/>
            <pc:sldMk cId="1358540718" sldId="282"/>
            <ac:grpSpMk id="12" creationId="{98198918-0232-C94B-95C3-C8FA84E83BC9}"/>
          </ac:grpSpMkLst>
        </pc:grpChg>
        <pc:grpChg chg="mod">
          <ac:chgData name="Wali Muhammad" userId="a50c5a49626fbc72" providerId="LiveId" clId="{EA8FE66E-4CC9-4C30-8C36-7DFDA3FB2AE7}" dt="2025-02-04T17:00:44.661" v="3928" actId="1076"/>
          <ac:grpSpMkLst>
            <pc:docMk/>
            <pc:sldMk cId="1358540718" sldId="282"/>
            <ac:grpSpMk id="19" creationId="{5269520E-34ED-FE61-D3E2-1366D748E559}"/>
          </ac:grpSpMkLst>
        </pc:grpChg>
        <pc:grpChg chg="add del mod">
          <ac:chgData name="Wali Muhammad" userId="a50c5a49626fbc72" providerId="LiveId" clId="{EA8FE66E-4CC9-4C30-8C36-7DFDA3FB2AE7}" dt="2025-02-04T17:04:49.091" v="4053" actId="478"/>
          <ac:grpSpMkLst>
            <pc:docMk/>
            <pc:sldMk cId="1358540718" sldId="282"/>
            <ac:grpSpMk id="20" creationId="{5B847671-D747-1DF1-E2CE-17E9CD643DE3}"/>
          </ac:grpSpMkLst>
        </pc:grpChg>
        <pc:grpChg chg="add del mod">
          <ac:chgData name="Wali Muhammad" userId="a50c5a49626fbc72" providerId="LiveId" clId="{EA8FE66E-4CC9-4C30-8C36-7DFDA3FB2AE7}" dt="2025-02-04T17:04:55.741" v="4058" actId="478"/>
          <ac:grpSpMkLst>
            <pc:docMk/>
            <pc:sldMk cId="1358540718" sldId="282"/>
            <ac:grpSpMk id="24" creationId="{76F0ECF7-084D-E651-3A2D-A2A68F9CAF05}"/>
          </ac:grpSpMkLst>
        </pc:grpChg>
      </pc:sldChg>
      <pc:sldChg chg="addSp delSp modSp add mod">
        <pc:chgData name="Wali Muhammad" userId="a50c5a49626fbc72" providerId="LiveId" clId="{EA8FE66E-4CC9-4C30-8C36-7DFDA3FB2AE7}" dt="2025-02-04T17:14:20.751" v="4209" actId="167"/>
        <pc:sldMkLst>
          <pc:docMk/>
          <pc:sldMk cId="1432625123" sldId="282"/>
        </pc:sldMkLst>
        <pc:spChg chg="mod">
          <ac:chgData name="Wali Muhammad" userId="a50c5a49626fbc72" providerId="LiveId" clId="{EA8FE66E-4CC9-4C30-8C36-7DFDA3FB2AE7}" dt="2025-02-04T17:10:02.721" v="4100"/>
          <ac:spMkLst>
            <pc:docMk/>
            <pc:sldMk cId="1432625123" sldId="282"/>
            <ac:spMk id="3" creationId="{282FA31E-35AB-0F99-7AA6-6CD044B5042A}"/>
          </ac:spMkLst>
        </pc:spChg>
        <pc:spChg chg="mod">
          <ac:chgData name="Wali Muhammad" userId="a50c5a49626fbc72" providerId="LiveId" clId="{EA8FE66E-4CC9-4C30-8C36-7DFDA3FB2AE7}" dt="2025-02-04T17:10:21.821" v="4106" actId="14100"/>
          <ac:spMkLst>
            <pc:docMk/>
            <pc:sldMk cId="1432625123" sldId="282"/>
            <ac:spMk id="4" creationId="{C9F51135-5A5C-61F0-9E0E-6A57C854C81C}"/>
          </ac:spMkLst>
        </pc:spChg>
        <pc:spChg chg="mod">
          <ac:chgData name="Wali Muhammad" userId="a50c5a49626fbc72" providerId="LiveId" clId="{EA8FE66E-4CC9-4C30-8C36-7DFDA3FB2AE7}" dt="2025-02-04T17:10:02.721" v="4100"/>
          <ac:spMkLst>
            <pc:docMk/>
            <pc:sldMk cId="1432625123" sldId="282"/>
            <ac:spMk id="5" creationId="{EBF5DC04-CBF6-2F43-50EB-B6B883E02E38}"/>
          </ac:spMkLst>
        </pc:spChg>
        <pc:spChg chg="mod">
          <ac:chgData name="Wali Muhammad" userId="a50c5a49626fbc72" providerId="LiveId" clId="{EA8FE66E-4CC9-4C30-8C36-7DFDA3FB2AE7}" dt="2025-02-04T17:12:07.445" v="4178" actId="12"/>
          <ac:spMkLst>
            <pc:docMk/>
            <pc:sldMk cId="1432625123" sldId="282"/>
            <ac:spMk id="9" creationId="{FBB448C3-89A4-6060-5196-36EBCDA4F752}"/>
          </ac:spMkLst>
        </pc:spChg>
        <pc:spChg chg="mod ord">
          <ac:chgData name="Wali Muhammad" userId="a50c5a49626fbc72" providerId="LiveId" clId="{EA8FE66E-4CC9-4C30-8C36-7DFDA3FB2AE7}" dt="2025-02-04T17:13:00.051" v="4192" actId="5793"/>
          <ac:spMkLst>
            <pc:docMk/>
            <pc:sldMk cId="1432625123" sldId="282"/>
            <ac:spMk id="17" creationId="{D79A060B-0500-85A0-711E-276B78076457}"/>
          </ac:spMkLst>
        </pc:spChg>
        <pc:spChg chg="mod">
          <ac:chgData name="Wali Muhammad" userId="a50c5a49626fbc72" providerId="LiveId" clId="{EA8FE66E-4CC9-4C30-8C36-7DFDA3FB2AE7}" dt="2025-02-04T17:13:45.121" v="4200" actId="5793"/>
          <ac:spMkLst>
            <pc:docMk/>
            <pc:sldMk cId="1432625123" sldId="282"/>
            <ac:spMk id="19" creationId="{FAFB78B9-517A-E4C4-7B90-E1472065BDFD}"/>
          </ac:spMkLst>
        </pc:spChg>
        <pc:spChg chg="mod">
          <ac:chgData name="Wali Muhammad" userId="a50c5a49626fbc72" providerId="LiveId" clId="{EA8FE66E-4CC9-4C30-8C36-7DFDA3FB2AE7}" dt="2025-02-04T17:14:06.511" v="4208" actId="5793"/>
          <ac:spMkLst>
            <pc:docMk/>
            <pc:sldMk cId="1432625123" sldId="282"/>
            <ac:spMk id="20" creationId="{CA1DA35A-E19C-A021-B954-2AC96DE3A02F}"/>
          </ac:spMkLst>
        </pc:spChg>
        <pc:spChg chg="del topLvl">
          <ac:chgData name="Wali Muhammad" userId="a50c5a49626fbc72" providerId="LiveId" clId="{EA8FE66E-4CC9-4C30-8C36-7DFDA3FB2AE7}" dt="2025-02-04T17:09:54.791" v="4099" actId="478"/>
          <ac:spMkLst>
            <pc:docMk/>
            <pc:sldMk cId="1432625123" sldId="282"/>
            <ac:spMk id="21" creationId="{4A97495F-E901-D654-AAA7-0E5649D38D53}"/>
          </ac:spMkLst>
        </pc:spChg>
        <pc:spChg chg="del topLvl">
          <ac:chgData name="Wali Muhammad" userId="a50c5a49626fbc72" providerId="LiveId" clId="{EA8FE66E-4CC9-4C30-8C36-7DFDA3FB2AE7}" dt="2025-02-04T17:09:53.761" v="4098" actId="478"/>
          <ac:spMkLst>
            <pc:docMk/>
            <pc:sldMk cId="1432625123" sldId="282"/>
            <ac:spMk id="22" creationId="{6AB3741C-8E76-44E1-7E48-2E3826A655F4}"/>
          </ac:spMkLst>
        </pc:spChg>
        <pc:grpChg chg="add mod">
          <ac:chgData name="Wali Muhammad" userId="a50c5a49626fbc72" providerId="LiveId" clId="{EA8FE66E-4CC9-4C30-8C36-7DFDA3FB2AE7}" dt="2025-02-04T17:10:07.681" v="4101" actId="1076"/>
          <ac:grpSpMkLst>
            <pc:docMk/>
            <pc:sldMk cId="1432625123" sldId="282"/>
            <ac:grpSpMk id="2" creationId="{8FF3227D-BE8F-301B-A9B9-6625B90EE63A}"/>
          </ac:grpSpMkLst>
        </pc:grpChg>
        <pc:grpChg chg="ord">
          <ac:chgData name="Wali Muhammad" userId="a50c5a49626fbc72" providerId="LiveId" clId="{EA8FE66E-4CC9-4C30-8C36-7DFDA3FB2AE7}" dt="2025-02-04T17:14:20.751" v="4209" actId="167"/>
          <ac:grpSpMkLst>
            <pc:docMk/>
            <pc:sldMk cId="1432625123" sldId="282"/>
            <ac:grpSpMk id="8" creationId="{80FD973E-FE96-7B5A-2689-846C479E5F42}"/>
          </ac:grpSpMkLst>
        </pc:grpChg>
        <pc:grpChg chg="del">
          <ac:chgData name="Wali Muhammad" userId="a50c5a49626fbc72" providerId="LiveId" clId="{EA8FE66E-4CC9-4C30-8C36-7DFDA3FB2AE7}" dt="2025-02-04T17:09:53.761" v="4098" actId="478"/>
          <ac:grpSpMkLst>
            <pc:docMk/>
            <pc:sldMk cId="1432625123" sldId="282"/>
            <ac:grpSpMk id="23" creationId="{9946807E-F728-5933-4098-6C85CE30A386}"/>
          </ac:grpSpMkLst>
        </pc:grpChg>
      </pc:sldChg>
      <pc:sldChg chg="delSp modSp add del mod">
        <pc:chgData name="Wali Muhammad" userId="a50c5a49626fbc72" providerId="LiveId" clId="{EA8FE66E-4CC9-4C30-8C36-7DFDA3FB2AE7}" dt="2025-02-04T16:16:36.655" v="2390" actId="47"/>
        <pc:sldMkLst>
          <pc:docMk/>
          <pc:sldMk cId="1556277736" sldId="282"/>
        </pc:sldMkLst>
        <pc:spChg chg="mod">
          <ac:chgData name="Wali Muhammad" userId="a50c5a49626fbc72" providerId="LiveId" clId="{EA8FE66E-4CC9-4C30-8C36-7DFDA3FB2AE7}" dt="2025-02-04T16:14:44.380" v="2379" actId="1037"/>
          <ac:spMkLst>
            <pc:docMk/>
            <pc:sldMk cId="1556277736" sldId="282"/>
            <ac:spMk id="14" creationId="{B0D100BF-6D87-7C3D-DBA6-BB384C272EDE}"/>
          </ac:spMkLst>
        </pc:spChg>
        <pc:spChg chg="mod">
          <ac:chgData name="Wali Muhammad" userId="a50c5a49626fbc72" providerId="LiveId" clId="{EA8FE66E-4CC9-4C30-8C36-7DFDA3FB2AE7}" dt="2025-02-04T16:16:12.712" v="2389" actId="165"/>
          <ac:spMkLst>
            <pc:docMk/>
            <pc:sldMk cId="1556277736" sldId="282"/>
            <ac:spMk id="19" creationId="{3E8EB880-D301-3F04-E118-1B62E10BC3BE}"/>
          </ac:spMkLst>
        </pc:spChg>
        <pc:spChg chg="mod">
          <ac:chgData name="Wali Muhammad" userId="a50c5a49626fbc72" providerId="LiveId" clId="{EA8FE66E-4CC9-4C30-8C36-7DFDA3FB2AE7}" dt="2025-02-04T16:16:12.712" v="2389" actId="165"/>
          <ac:spMkLst>
            <pc:docMk/>
            <pc:sldMk cId="1556277736" sldId="282"/>
            <ac:spMk id="20" creationId="{B835546F-A1E4-7E16-D856-902A8786E7A8}"/>
          </ac:spMkLst>
        </pc:spChg>
        <pc:spChg chg="mod">
          <ac:chgData name="Wali Muhammad" userId="a50c5a49626fbc72" providerId="LiveId" clId="{EA8FE66E-4CC9-4C30-8C36-7DFDA3FB2AE7}" dt="2025-02-04T16:16:12.712" v="2389" actId="165"/>
          <ac:spMkLst>
            <pc:docMk/>
            <pc:sldMk cId="1556277736" sldId="282"/>
            <ac:spMk id="21" creationId="{AF5DFBFD-FD39-93A7-AED7-CA8D8A4F44EE}"/>
          </ac:spMkLst>
        </pc:spChg>
        <pc:spChg chg="mod">
          <ac:chgData name="Wali Muhammad" userId="a50c5a49626fbc72" providerId="LiveId" clId="{EA8FE66E-4CC9-4C30-8C36-7DFDA3FB2AE7}" dt="2025-02-04T16:16:12.712" v="2389" actId="165"/>
          <ac:spMkLst>
            <pc:docMk/>
            <pc:sldMk cId="1556277736" sldId="282"/>
            <ac:spMk id="31" creationId="{C487CECD-89D3-AC63-0A24-7B05AD55856B}"/>
          </ac:spMkLst>
        </pc:spChg>
        <pc:spChg chg="mod">
          <ac:chgData name="Wali Muhammad" userId="a50c5a49626fbc72" providerId="LiveId" clId="{EA8FE66E-4CC9-4C30-8C36-7DFDA3FB2AE7}" dt="2025-02-04T16:16:12.712" v="2389" actId="165"/>
          <ac:spMkLst>
            <pc:docMk/>
            <pc:sldMk cId="1556277736" sldId="282"/>
            <ac:spMk id="32" creationId="{F6F6B656-3684-22EF-8950-8F44A321C68C}"/>
          </ac:spMkLst>
        </pc:spChg>
        <pc:spChg chg="mod">
          <ac:chgData name="Wali Muhammad" userId="a50c5a49626fbc72" providerId="LiveId" clId="{EA8FE66E-4CC9-4C30-8C36-7DFDA3FB2AE7}" dt="2025-02-04T16:16:12.712" v="2389" actId="165"/>
          <ac:spMkLst>
            <pc:docMk/>
            <pc:sldMk cId="1556277736" sldId="282"/>
            <ac:spMk id="33" creationId="{80C4849C-46C5-00EF-92D7-D0702D089812}"/>
          </ac:spMkLst>
        </pc:spChg>
        <pc:spChg chg="mod">
          <ac:chgData name="Wali Muhammad" userId="a50c5a49626fbc72" providerId="LiveId" clId="{EA8FE66E-4CC9-4C30-8C36-7DFDA3FB2AE7}" dt="2025-02-04T16:16:12.712" v="2389" actId="165"/>
          <ac:spMkLst>
            <pc:docMk/>
            <pc:sldMk cId="1556277736" sldId="282"/>
            <ac:spMk id="35" creationId="{F9676CC8-522A-2BF2-6072-9B15C0D70B3A}"/>
          </ac:spMkLst>
        </pc:spChg>
        <pc:spChg chg="mod">
          <ac:chgData name="Wali Muhammad" userId="a50c5a49626fbc72" providerId="LiveId" clId="{EA8FE66E-4CC9-4C30-8C36-7DFDA3FB2AE7}" dt="2025-02-04T16:16:12.712" v="2389" actId="165"/>
          <ac:spMkLst>
            <pc:docMk/>
            <pc:sldMk cId="1556277736" sldId="282"/>
            <ac:spMk id="36" creationId="{BE4D5D98-18EE-B10B-D0FC-AAD67DC14A95}"/>
          </ac:spMkLst>
        </pc:spChg>
        <pc:spChg chg="mod">
          <ac:chgData name="Wali Muhammad" userId="a50c5a49626fbc72" providerId="LiveId" clId="{EA8FE66E-4CC9-4C30-8C36-7DFDA3FB2AE7}" dt="2025-02-04T16:16:12.712" v="2389" actId="165"/>
          <ac:spMkLst>
            <pc:docMk/>
            <pc:sldMk cId="1556277736" sldId="282"/>
            <ac:spMk id="37" creationId="{E6C686FD-8071-2B46-41A1-0F517C772453}"/>
          </ac:spMkLst>
        </pc:spChg>
        <pc:spChg chg="mod">
          <ac:chgData name="Wali Muhammad" userId="a50c5a49626fbc72" providerId="LiveId" clId="{EA8FE66E-4CC9-4C30-8C36-7DFDA3FB2AE7}" dt="2025-02-04T16:16:12.712" v="2389" actId="165"/>
          <ac:spMkLst>
            <pc:docMk/>
            <pc:sldMk cId="1556277736" sldId="282"/>
            <ac:spMk id="39" creationId="{7C98F807-E92C-A8FA-3015-02DC3597801F}"/>
          </ac:spMkLst>
        </pc:spChg>
        <pc:spChg chg="mod">
          <ac:chgData name="Wali Muhammad" userId="a50c5a49626fbc72" providerId="LiveId" clId="{EA8FE66E-4CC9-4C30-8C36-7DFDA3FB2AE7}" dt="2025-02-04T16:16:12.712" v="2389" actId="165"/>
          <ac:spMkLst>
            <pc:docMk/>
            <pc:sldMk cId="1556277736" sldId="282"/>
            <ac:spMk id="40" creationId="{04992060-D8C1-289A-78A5-FC7C1AD8FAA6}"/>
          </ac:spMkLst>
        </pc:spChg>
        <pc:spChg chg="mod">
          <ac:chgData name="Wali Muhammad" userId="a50c5a49626fbc72" providerId="LiveId" clId="{EA8FE66E-4CC9-4C30-8C36-7DFDA3FB2AE7}" dt="2025-02-04T16:16:12.712" v="2389" actId="165"/>
          <ac:spMkLst>
            <pc:docMk/>
            <pc:sldMk cId="1556277736" sldId="282"/>
            <ac:spMk id="41" creationId="{EF9378CC-CD0F-85B0-A10C-7BABEC910614}"/>
          </ac:spMkLst>
        </pc:spChg>
        <pc:grpChg chg="mod topLvl">
          <ac:chgData name="Wali Muhammad" userId="a50c5a49626fbc72" providerId="LiveId" clId="{EA8FE66E-4CC9-4C30-8C36-7DFDA3FB2AE7}" dt="2025-02-04T16:16:12.712" v="2389" actId="165"/>
          <ac:grpSpMkLst>
            <pc:docMk/>
            <pc:sldMk cId="1556277736" sldId="282"/>
            <ac:grpSpMk id="12" creationId="{1FEF8CE9-A4F7-822B-AD6B-BF792DF7DBBC}"/>
          </ac:grpSpMkLst>
        </pc:grpChg>
        <pc:grpChg chg="mod topLvl">
          <ac:chgData name="Wali Muhammad" userId="a50c5a49626fbc72" providerId="LiveId" clId="{EA8FE66E-4CC9-4C30-8C36-7DFDA3FB2AE7}" dt="2025-02-04T16:16:12.712" v="2389" actId="165"/>
          <ac:grpSpMkLst>
            <pc:docMk/>
            <pc:sldMk cId="1556277736" sldId="282"/>
            <ac:grpSpMk id="30" creationId="{3F5D60B2-E981-4039-6A6A-B3D957F9D1CF}"/>
          </ac:grpSpMkLst>
        </pc:grpChg>
        <pc:grpChg chg="mod topLvl">
          <ac:chgData name="Wali Muhammad" userId="a50c5a49626fbc72" providerId="LiveId" clId="{EA8FE66E-4CC9-4C30-8C36-7DFDA3FB2AE7}" dt="2025-02-04T16:16:12.712" v="2389" actId="165"/>
          <ac:grpSpMkLst>
            <pc:docMk/>
            <pc:sldMk cId="1556277736" sldId="282"/>
            <ac:grpSpMk id="34" creationId="{60A5CC20-3264-C8D5-EFE7-F5856E7BC4B3}"/>
          </ac:grpSpMkLst>
        </pc:grpChg>
        <pc:grpChg chg="mod topLvl">
          <ac:chgData name="Wali Muhammad" userId="a50c5a49626fbc72" providerId="LiveId" clId="{EA8FE66E-4CC9-4C30-8C36-7DFDA3FB2AE7}" dt="2025-02-04T16:16:12.712" v="2389" actId="165"/>
          <ac:grpSpMkLst>
            <pc:docMk/>
            <pc:sldMk cId="1556277736" sldId="282"/>
            <ac:grpSpMk id="38" creationId="{96A8C5E4-636C-C233-EA64-F9B2554E3590}"/>
          </ac:grpSpMkLst>
        </pc:grpChg>
        <pc:grpChg chg="del mod">
          <ac:chgData name="Wali Muhammad" userId="a50c5a49626fbc72" providerId="LiveId" clId="{EA8FE66E-4CC9-4C30-8C36-7DFDA3FB2AE7}" dt="2025-02-04T16:16:12.712" v="2389" actId="165"/>
          <ac:grpSpMkLst>
            <pc:docMk/>
            <pc:sldMk cId="1556277736" sldId="282"/>
            <ac:grpSpMk id="42" creationId="{D4DE364D-59AD-7FBB-99B1-DACD04534956}"/>
          </ac:grpSpMkLst>
        </pc:grpChg>
      </pc:sldChg>
      <pc:sldChg chg="add del">
        <pc:chgData name="Wali Muhammad" userId="a50c5a49626fbc72" providerId="LiveId" clId="{EA8FE66E-4CC9-4C30-8C36-7DFDA3FB2AE7}" dt="2025-02-04T17:04:39.270" v="4051" actId="47"/>
        <pc:sldMkLst>
          <pc:docMk/>
          <pc:sldMk cId="793848987" sldId="283"/>
        </pc:sldMkLst>
      </pc:sldChg>
      <pc:sldChg chg="modSp add mod modTransition">
        <pc:chgData name="Wali Muhammad" userId="a50c5a49626fbc72" providerId="LiveId" clId="{EA8FE66E-4CC9-4C30-8C36-7DFDA3FB2AE7}" dt="2025-02-04T17:16:23.131" v="4589"/>
        <pc:sldMkLst>
          <pc:docMk/>
          <pc:sldMk cId="2434305807" sldId="283"/>
        </pc:sldMkLst>
        <pc:spChg chg="mod">
          <ac:chgData name="Wali Muhammad" userId="a50c5a49626fbc72" providerId="LiveId" clId="{EA8FE66E-4CC9-4C30-8C36-7DFDA3FB2AE7}" dt="2025-02-04T17:14:49.291" v="4275" actId="1036"/>
          <ac:spMkLst>
            <pc:docMk/>
            <pc:sldMk cId="2434305807" sldId="283"/>
            <ac:spMk id="10" creationId="{12381DF8-2053-4C2A-9ED8-2659DAB8A646}"/>
          </ac:spMkLst>
        </pc:spChg>
        <pc:grpChg chg="mod">
          <ac:chgData name="Wali Muhammad" userId="a50c5a49626fbc72" providerId="LiveId" clId="{EA8FE66E-4CC9-4C30-8C36-7DFDA3FB2AE7}" dt="2025-02-04T17:14:58.801" v="4342" actId="1036"/>
          <ac:grpSpMkLst>
            <pc:docMk/>
            <pc:sldMk cId="2434305807" sldId="283"/>
            <ac:grpSpMk id="8" creationId="{086F18BF-CE17-8A1B-CB92-9BFF22FCC7A0}"/>
          </ac:grpSpMkLst>
        </pc:grpChg>
      </pc:sldChg>
      <pc:sldChg chg="add del">
        <pc:chgData name="Wali Muhammad" userId="a50c5a49626fbc72" providerId="LiveId" clId="{EA8FE66E-4CC9-4C30-8C36-7DFDA3FB2AE7}" dt="2025-02-04T16:59:31.351" v="3920" actId="47"/>
        <pc:sldMkLst>
          <pc:docMk/>
          <pc:sldMk cId="3497579707" sldId="283"/>
        </pc:sldMkLst>
      </pc:sldChg>
      <pc:sldChg chg="modSp add del mod modTransition">
        <pc:chgData name="Wali Muhammad" userId="a50c5a49626fbc72" providerId="LiveId" clId="{EA8FE66E-4CC9-4C30-8C36-7DFDA3FB2AE7}" dt="2025-02-04T17:14:26.551" v="4210" actId="47"/>
        <pc:sldMkLst>
          <pc:docMk/>
          <pc:sldMk cId="3722591896" sldId="283"/>
        </pc:sldMkLst>
        <pc:spChg chg="mod">
          <ac:chgData name="Wali Muhammad" userId="a50c5a49626fbc72" providerId="LiveId" clId="{EA8FE66E-4CC9-4C30-8C36-7DFDA3FB2AE7}" dt="2025-02-04T17:11:03.971" v="4170" actId="1035"/>
          <ac:spMkLst>
            <pc:docMk/>
            <pc:sldMk cId="3722591896" sldId="283"/>
            <ac:spMk id="10" creationId="{0F347BD9-2504-F127-1260-2081C97E655A}"/>
          </ac:spMkLst>
        </pc:spChg>
      </pc:sldChg>
      <pc:sldChg chg="delSp add del mod">
        <pc:chgData name="Wali Muhammad" userId="a50c5a49626fbc72" providerId="LiveId" clId="{EA8FE66E-4CC9-4C30-8C36-7DFDA3FB2AE7}" dt="2025-02-04T17:08:33.866" v="4096" actId="47"/>
        <pc:sldMkLst>
          <pc:docMk/>
          <pc:sldMk cId="2333334592" sldId="284"/>
        </pc:sldMkLst>
        <pc:spChg chg="del">
          <ac:chgData name="Wali Muhammad" userId="a50c5a49626fbc72" providerId="LiveId" clId="{EA8FE66E-4CC9-4C30-8C36-7DFDA3FB2AE7}" dt="2025-02-04T17:03:54.421" v="4047" actId="478"/>
          <ac:spMkLst>
            <pc:docMk/>
            <pc:sldMk cId="2333334592" sldId="284"/>
            <ac:spMk id="2" creationId="{73393924-B20F-DFA3-B5C1-AA6D69167E6F}"/>
          </ac:spMkLst>
        </pc:spChg>
        <pc:spChg chg="del">
          <ac:chgData name="Wali Muhammad" userId="a50c5a49626fbc72" providerId="LiveId" clId="{EA8FE66E-4CC9-4C30-8C36-7DFDA3FB2AE7}" dt="2025-02-04T17:03:53.606" v="4046" actId="478"/>
          <ac:spMkLst>
            <pc:docMk/>
            <pc:sldMk cId="2333334592" sldId="284"/>
            <ac:spMk id="3" creationId="{49C273A6-20BF-00A9-C601-04DC423D1DE3}"/>
          </ac:spMkLst>
        </pc:spChg>
        <pc:spChg chg="del">
          <ac:chgData name="Wali Muhammad" userId="a50c5a49626fbc72" providerId="LiveId" clId="{EA8FE66E-4CC9-4C30-8C36-7DFDA3FB2AE7}" dt="2025-02-04T17:03:52.156" v="4044" actId="478"/>
          <ac:spMkLst>
            <pc:docMk/>
            <pc:sldMk cId="2333334592" sldId="284"/>
            <ac:spMk id="6" creationId="{E0017C3D-C03B-D12F-6906-6112A02CCEFB}"/>
          </ac:spMkLst>
        </pc:spChg>
        <pc:spChg chg="del">
          <ac:chgData name="Wali Muhammad" userId="a50c5a49626fbc72" providerId="LiveId" clId="{EA8FE66E-4CC9-4C30-8C36-7DFDA3FB2AE7}" dt="2025-02-04T17:03:52.156" v="4044" actId="478"/>
          <ac:spMkLst>
            <pc:docMk/>
            <pc:sldMk cId="2333334592" sldId="284"/>
            <ac:spMk id="8" creationId="{C1BA39B2-6E67-4FCD-8351-B2D769D45ABC}"/>
          </ac:spMkLst>
        </pc:spChg>
        <pc:spChg chg="del">
          <ac:chgData name="Wali Muhammad" userId="a50c5a49626fbc72" providerId="LiveId" clId="{EA8FE66E-4CC9-4C30-8C36-7DFDA3FB2AE7}" dt="2025-02-04T17:03:52.156" v="4044" actId="478"/>
          <ac:spMkLst>
            <pc:docMk/>
            <pc:sldMk cId="2333334592" sldId="284"/>
            <ac:spMk id="9" creationId="{A6573997-872A-CD9E-2B47-90CFAA81836D}"/>
          </ac:spMkLst>
        </pc:spChg>
        <pc:spChg chg="del">
          <ac:chgData name="Wali Muhammad" userId="a50c5a49626fbc72" providerId="LiveId" clId="{EA8FE66E-4CC9-4C30-8C36-7DFDA3FB2AE7}" dt="2025-02-04T17:03:54.921" v="4048" actId="478"/>
          <ac:spMkLst>
            <pc:docMk/>
            <pc:sldMk cId="2333334592" sldId="284"/>
            <ac:spMk id="10" creationId="{E71E8D2E-1CF2-81E6-3904-B50D90D72A11}"/>
          </ac:spMkLst>
        </pc:spChg>
        <pc:spChg chg="del">
          <ac:chgData name="Wali Muhammad" userId="a50c5a49626fbc72" providerId="LiveId" clId="{EA8FE66E-4CC9-4C30-8C36-7DFDA3FB2AE7}" dt="2025-02-04T17:03:52.156" v="4044" actId="478"/>
          <ac:spMkLst>
            <pc:docMk/>
            <pc:sldMk cId="2333334592" sldId="284"/>
            <ac:spMk id="13" creationId="{8BBBD830-C2BE-284D-0363-B96D1BE2F67E}"/>
          </ac:spMkLst>
        </pc:spChg>
        <pc:spChg chg="del">
          <ac:chgData name="Wali Muhammad" userId="a50c5a49626fbc72" providerId="LiveId" clId="{EA8FE66E-4CC9-4C30-8C36-7DFDA3FB2AE7}" dt="2025-02-04T17:03:52.156" v="4044" actId="478"/>
          <ac:spMkLst>
            <pc:docMk/>
            <pc:sldMk cId="2333334592" sldId="284"/>
            <ac:spMk id="14" creationId="{284DDB93-345D-01FB-FFBE-B5C05915057A}"/>
          </ac:spMkLst>
        </pc:spChg>
        <pc:spChg chg="del">
          <ac:chgData name="Wali Muhammad" userId="a50c5a49626fbc72" providerId="LiveId" clId="{EA8FE66E-4CC9-4C30-8C36-7DFDA3FB2AE7}" dt="2025-02-04T17:03:52.156" v="4044" actId="478"/>
          <ac:spMkLst>
            <pc:docMk/>
            <pc:sldMk cId="2333334592" sldId="284"/>
            <ac:spMk id="15" creationId="{C1987945-2613-2401-0BEC-BA371E97BBFB}"/>
          </ac:spMkLst>
        </pc:spChg>
        <pc:spChg chg="del">
          <ac:chgData name="Wali Muhammad" userId="a50c5a49626fbc72" providerId="LiveId" clId="{EA8FE66E-4CC9-4C30-8C36-7DFDA3FB2AE7}" dt="2025-02-04T17:03:52.156" v="4044" actId="478"/>
          <ac:spMkLst>
            <pc:docMk/>
            <pc:sldMk cId="2333334592" sldId="284"/>
            <ac:spMk id="16" creationId="{E63FD2B1-C0C6-1D38-6F81-1E823B8A9813}"/>
          </ac:spMkLst>
        </pc:spChg>
        <pc:spChg chg="del">
          <ac:chgData name="Wali Muhammad" userId="a50c5a49626fbc72" providerId="LiveId" clId="{EA8FE66E-4CC9-4C30-8C36-7DFDA3FB2AE7}" dt="2025-02-04T17:03:53.211" v="4045" actId="478"/>
          <ac:spMkLst>
            <pc:docMk/>
            <pc:sldMk cId="2333334592" sldId="284"/>
            <ac:spMk id="21" creationId="{8B705BBD-D22B-2783-7EA8-60657E8FCB6B}"/>
          </ac:spMkLst>
        </pc:spChg>
        <pc:spChg chg="del">
          <ac:chgData name="Wali Muhammad" userId="a50c5a49626fbc72" providerId="LiveId" clId="{EA8FE66E-4CC9-4C30-8C36-7DFDA3FB2AE7}" dt="2025-02-04T17:03:52.156" v="4044" actId="478"/>
          <ac:spMkLst>
            <pc:docMk/>
            <pc:sldMk cId="2333334592" sldId="284"/>
            <ac:spMk id="22" creationId="{7CA5C46E-E4DA-3534-C64E-C3A4DA1CD980}"/>
          </ac:spMkLst>
        </pc:spChg>
        <pc:grpChg chg="del">
          <ac:chgData name="Wali Muhammad" userId="a50c5a49626fbc72" providerId="LiveId" clId="{EA8FE66E-4CC9-4C30-8C36-7DFDA3FB2AE7}" dt="2025-02-04T17:03:49.371" v="4043" actId="478"/>
          <ac:grpSpMkLst>
            <pc:docMk/>
            <pc:sldMk cId="2333334592" sldId="284"/>
            <ac:grpSpMk id="4" creationId="{69B9BC3B-ED2D-F3A9-ECC0-F6FBEB181906}"/>
          </ac:grpSpMkLst>
        </pc:grpChg>
      </pc:sldChg>
      <pc:sldChg chg="modSp add mod modTransition">
        <pc:chgData name="Wali Muhammad" userId="a50c5a49626fbc72" providerId="LiveId" clId="{EA8FE66E-4CC9-4C30-8C36-7DFDA3FB2AE7}" dt="2025-02-04T17:16:27.361" v="4590"/>
        <pc:sldMkLst>
          <pc:docMk/>
          <pc:sldMk cId="3316864503" sldId="284"/>
        </pc:sldMkLst>
        <pc:spChg chg="mod">
          <ac:chgData name="Wali Muhammad" userId="a50c5a49626fbc72" providerId="LiveId" clId="{EA8FE66E-4CC9-4C30-8C36-7DFDA3FB2AE7}" dt="2025-02-04T17:15:14.511" v="4403" actId="1035"/>
          <ac:spMkLst>
            <pc:docMk/>
            <pc:sldMk cId="3316864503" sldId="284"/>
            <ac:spMk id="10" creationId="{3FF5F110-99D7-22F0-B5A5-891E939F50C3}"/>
          </ac:spMkLst>
        </pc:spChg>
        <pc:grpChg chg="mod">
          <ac:chgData name="Wali Muhammad" userId="a50c5a49626fbc72" providerId="LiveId" clId="{EA8FE66E-4CC9-4C30-8C36-7DFDA3FB2AE7}" dt="2025-02-04T17:15:24.271" v="4464" actId="1035"/>
          <ac:grpSpMkLst>
            <pc:docMk/>
            <pc:sldMk cId="3316864503" sldId="284"/>
            <ac:grpSpMk id="8" creationId="{5A01AD48-794F-2388-F9D3-F83F4D1D17FC}"/>
          </ac:grpSpMkLst>
        </pc:grpChg>
      </pc:sldChg>
      <pc:sldChg chg="modSp add mod modTransition">
        <pc:chgData name="Wali Muhammad" userId="a50c5a49626fbc72" providerId="LiveId" clId="{EA8FE66E-4CC9-4C30-8C36-7DFDA3FB2AE7}" dt="2025-02-04T17:16:31.122" v="4591"/>
        <pc:sldMkLst>
          <pc:docMk/>
          <pc:sldMk cId="3946867338" sldId="285"/>
        </pc:sldMkLst>
        <pc:spChg chg="mod">
          <ac:chgData name="Wali Muhammad" userId="a50c5a49626fbc72" providerId="LiveId" clId="{EA8FE66E-4CC9-4C30-8C36-7DFDA3FB2AE7}" dt="2025-02-04T17:15:42.287" v="4528" actId="1036"/>
          <ac:spMkLst>
            <pc:docMk/>
            <pc:sldMk cId="3946867338" sldId="285"/>
            <ac:spMk id="10" creationId="{BAB9068E-F106-EABC-813C-3DC3A081A489}"/>
          </ac:spMkLst>
        </pc:spChg>
        <pc:grpChg chg="mod">
          <ac:chgData name="Wali Muhammad" userId="a50c5a49626fbc72" providerId="LiveId" clId="{EA8FE66E-4CC9-4C30-8C36-7DFDA3FB2AE7}" dt="2025-02-04T17:15:50.814" v="4586" actId="1035"/>
          <ac:grpSpMkLst>
            <pc:docMk/>
            <pc:sldMk cId="3946867338" sldId="285"/>
            <ac:grpSpMk id="8" creationId="{608DFF6B-5782-12CA-54C0-31FC4C67EA72}"/>
          </ac:grpSpMkLst>
        </pc:grpChg>
      </pc:sldChg>
      <pc:sldChg chg="modSp add del mod">
        <pc:chgData name="Wali Muhammad" userId="a50c5a49626fbc72" providerId="LiveId" clId="{EA8FE66E-4CC9-4C30-8C36-7DFDA3FB2AE7}" dt="2025-02-04T17:08:24.366" v="4094" actId="47"/>
        <pc:sldMkLst>
          <pc:docMk/>
          <pc:sldMk cId="4282577520" sldId="285"/>
        </pc:sldMkLst>
        <pc:spChg chg="mod">
          <ac:chgData name="Wali Muhammad" userId="a50c5a49626fbc72" providerId="LiveId" clId="{EA8FE66E-4CC9-4C30-8C36-7DFDA3FB2AE7}" dt="2025-02-04T17:07:56.961" v="4093" actId="2711"/>
          <ac:spMkLst>
            <pc:docMk/>
            <pc:sldMk cId="4282577520" sldId="285"/>
            <ac:spMk id="23" creationId="{4709FAB8-750B-CD92-607D-01D183229BAB}"/>
          </ac:spMkLst>
        </pc:spChg>
        <pc:grpChg chg="mod">
          <ac:chgData name="Wali Muhammad" userId="a50c5a49626fbc72" providerId="LiveId" clId="{EA8FE66E-4CC9-4C30-8C36-7DFDA3FB2AE7}" dt="2025-02-04T17:07:46.211" v="4092" actId="1076"/>
          <ac:grpSpMkLst>
            <pc:docMk/>
            <pc:sldMk cId="4282577520" sldId="285"/>
            <ac:grpSpMk id="19" creationId="{038B9CDB-4732-F9F6-B9C4-829FAE722ECF}"/>
          </ac:grpSpMkLst>
        </pc:grpChg>
      </pc:sldChg>
      <pc:sldChg chg="modSp add mod setBg">
        <pc:chgData name="Wali Muhammad" userId="a50c5a49626fbc72" providerId="LiveId" clId="{EA8FE66E-4CC9-4C30-8C36-7DFDA3FB2AE7}" dt="2025-02-04T17:31:17.131" v="4855" actId="20577"/>
        <pc:sldMkLst>
          <pc:docMk/>
          <pc:sldMk cId="0" sldId="286"/>
        </pc:sldMkLst>
        <pc:spChg chg="mod">
          <ac:chgData name="Wali Muhammad" userId="a50c5a49626fbc72" providerId="LiveId" clId="{EA8FE66E-4CC9-4C30-8C36-7DFDA3FB2AE7}" dt="2025-02-04T17:23:03.481" v="4660" actId="1076"/>
          <ac:spMkLst>
            <pc:docMk/>
            <pc:sldMk cId="0" sldId="286"/>
            <ac:spMk id="2" creationId="{00000000-0000-0000-0000-000000000000}"/>
          </ac:spMkLst>
        </pc:spChg>
        <pc:spChg chg="mod">
          <ac:chgData name="Wali Muhammad" userId="a50c5a49626fbc72" providerId="LiveId" clId="{EA8FE66E-4CC9-4C30-8C36-7DFDA3FB2AE7}" dt="2025-02-04T17:27:10.718" v="4819" actId="1036"/>
          <ac:spMkLst>
            <pc:docMk/>
            <pc:sldMk cId="0" sldId="286"/>
            <ac:spMk id="3" creationId="{00000000-0000-0000-0000-000000000000}"/>
          </ac:spMkLst>
        </pc:spChg>
        <pc:spChg chg="mod">
          <ac:chgData name="Wali Muhammad" userId="a50c5a49626fbc72" providerId="LiveId" clId="{EA8FE66E-4CC9-4C30-8C36-7DFDA3FB2AE7}" dt="2025-02-04T17:27:10.718" v="4819" actId="1036"/>
          <ac:spMkLst>
            <pc:docMk/>
            <pc:sldMk cId="0" sldId="286"/>
            <ac:spMk id="4" creationId="{00000000-0000-0000-0000-000000000000}"/>
          </ac:spMkLst>
        </pc:spChg>
        <pc:spChg chg="mod">
          <ac:chgData name="Wali Muhammad" userId="a50c5a49626fbc72" providerId="LiveId" clId="{EA8FE66E-4CC9-4C30-8C36-7DFDA3FB2AE7}" dt="2025-02-04T17:23:00.971" v="4659" actId="1076"/>
          <ac:spMkLst>
            <pc:docMk/>
            <pc:sldMk cId="0" sldId="286"/>
            <ac:spMk id="5" creationId="{00000000-0000-0000-0000-000000000000}"/>
          </ac:spMkLst>
        </pc:spChg>
        <pc:spChg chg="mod">
          <ac:chgData name="Wali Muhammad" userId="a50c5a49626fbc72" providerId="LiveId" clId="{EA8FE66E-4CC9-4C30-8C36-7DFDA3FB2AE7}" dt="2025-02-04T17:31:17.131" v="4855" actId="20577"/>
          <ac:spMkLst>
            <pc:docMk/>
            <pc:sldMk cId="0" sldId="286"/>
            <ac:spMk id="6" creationId="{00000000-0000-0000-0000-000000000000}"/>
          </ac:spMkLst>
        </pc:spChg>
      </pc:sldChg>
      <pc:sldChg chg="addSp delSp modSp add del mod">
        <pc:chgData name="Wali Muhammad" userId="a50c5a49626fbc72" providerId="LiveId" clId="{EA8FE66E-4CC9-4C30-8C36-7DFDA3FB2AE7}" dt="2025-02-04T17:26:05.501" v="4810" actId="47"/>
        <pc:sldMkLst>
          <pc:docMk/>
          <pc:sldMk cId="272344426" sldId="287"/>
        </pc:sldMkLst>
        <pc:spChg chg="mod">
          <ac:chgData name="Wali Muhammad" userId="a50c5a49626fbc72" providerId="LiveId" clId="{EA8FE66E-4CC9-4C30-8C36-7DFDA3FB2AE7}" dt="2025-02-04T17:25:20.307" v="4803" actId="20577"/>
          <ac:spMkLst>
            <pc:docMk/>
            <pc:sldMk cId="272344426" sldId="287"/>
            <ac:spMk id="4" creationId="{431D5A52-03AC-32BF-E523-A2ACD0F36AA8}"/>
          </ac:spMkLst>
        </pc:spChg>
        <pc:spChg chg="del">
          <ac:chgData name="Wali Muhammad" userId="a50c5a49626fbc72" providerId="LiveId" clId="{EA8FE66E-4CC9-4C30-8C36-7DFDA3FB2AE7}" dt="2025-02-04T17:25:38.451" v="4807" actId="478"/>
          <ac:spMkLst>
            <pc:docMk/>
            <pc:sldMk cId="272344426" sldId="287"/>
            <ac:spMk id="5" creationId="{535D38A6-77A9-7874-113E-4EF78A2A3597}"/>
          </ac:spMkLst>
        </pc:spChg>
        <pc:spChg chg="mod">
          <ac:chgData name="Wali Muhammad" userId="a50c5a49626fbc72" providerId="LiveId" clId="{EA8FE66E-4CC9-4C30-8C36-7DFDA3FB2AE7}" dt="2025-02-04T17:25:52.191" v="4809" actId="20577"/>
          <ac:spMkLst>
            <pc:docMk/>
            <pc:sldMk cId="272344426" sldId="287"/>
            <ac:spMk id="6" creationId="{9852F419-A80C-3611-AA21-4912D86513AC}"/>
          </ac:spMkLst>
        </pc:spChg>
        <pc:spChg chg="add mod">
          <ac:chgData name="Wali Muhammad" userId="a50c5a49626fbc72" providerId="LiveId" clId="{EA8FE66E-4CC9-4C30-8C36-7DFDA3FB2AE7}" dt="2025-02-04T17:24:23.173" v="4791" actId="1076"/>
          <ac:spMkLst>
            <pc:docMk/>
            <pc:sldMk cId="272344426" sldId="287"/>
            <ac:spMk id="7" creationId="{A63B1316-2A9C-B70F-4EE0-F3D87624E736}"/>
          </ac:spMkLst>
        </pc:spChg>
        <pc:spChg chg="add mod">
          <ac:chgData name="Wali Muhammad" userId="a50c5a49626fbc72" providerId="LiveId" clId="{EA8FE66E-4CC9-4C30-8C36-7DFDA3FB2AE7}" dt="2025-02-04T17:24:23.173" v="4791" actId="1076"/>
          <ac:spMkLst>
            <pc:docMk/>
            <pc:sldMk cId="272344426" sldId="287"/>
            <ac:spMk id="8" creationId="{11331FBC-04F2-30DE-43BF-21B898ED3326}"/>
          </ac:spMkLst>
        </pc:spChg>
        <pc:grpChg chg="mod">
          <ac:chgData name="Wali Muhammad" userId="a50c5a49626fbc72" providerId="LiveId" clId="{EA8FE66E-4CC9-4C30-8C36-7DFDA3FB2AE7}" dt="2025-02-04T17:25:28.571" v="4805" actId="1076"/>
          <ac:grpSpMkLst>
            <pc:docMk/>
            <pc:sldMk cId="272344426" sldId="287"/>
            <ac:grpSpMk id="2" creationId="{3F705AA7-9B96-992B-3D9C-034464A4687F}"/>
          </ac:grpSpMkLst>
        </pc:grpChg>
      </pc:sldChg>
      <pc:sldChg chg="add del">
        <pc:chgData name="Wali Muhammad" userId="a50c5a49626fbc72" providerId="LiveId" clId="{EA8FE66E-4CC9-4C30-8C36-7DFDA3FB2AE7}" dt="2025-02-04T17:23:39.643" v="4671" actId="47"/>
        <pc:sldMkLst>
          <pc:docMk/>
          <pc:sldMk cId="1588371419" sldId="288"/>
        </pc:sldMkLst>
      </pc:sldChg>
      <pc:sldMasterChg chg="modTransition setBg modSldLayout">
        <pc:chgData name="Wali Muhammad" userId="a50c5a49626fbc72" providerId="LiveId" clId="{EA8FE66E-4CC9-4C30-8C36-7DFDA3FB2AE7}" dt="2025-02-04T16:21:24.600" v="2498"/>
        <pc:sldMasterMkLst>
          <pc:docMk/>
          <pc:sldMasterMk cId="0" sldId="2147483648"/>
        </pc:sldMasterMkLst>
        <pc:sldLayoutChg chg="modTransition setBg">
          <pc:chgData name="Wali Muhammad" userId="a50c5a49626fbc72" providerId="LiveId" clId="{EA8FE66E-4CC9-4C30-8C36-7DFDA3FB2AE7}" dt="2025-02-04T16:21:24.600" v="2498"/>
          <pc:sldLayoutMkLst>
            <pc:docMk/>
            <pc:sldMasterMk cId="0" sldId="2147483648"/>
            <pc:sldLayoutMk cId="0" sldId="2147483649"/>
          </pc:sldLayoutMkLst>
        </pc:sldLayoutChg>
        <pc:sldLayoutChg chg="modTransition setBg">
          <pc:chgData name="Wali Muhammad" userId="a50c5a49626fbc72" providerId="LiveId" clId="{EA8FE66E-4CC9-4C30-8C36-7DFDA3FB2AE7}" dt="2025-02-04T16:21:24.600" v="2498"/>
          <pc:sldLayoutMkLst>
            <pc:docMk/>
            <pc:sldMasterMk cId="0" sldId="2147483648"/>
            <pc:sldLayoutMk cId="0" sldId="2147483650"/>
          </pc:sldLayoutMkLst>
        </pc:sldLayoutChg>
        <pc:sldLayoutChg chg="modTransition setBg">
          <pc:chgData name="Wali Muhammad" userId="a50c5a49626fbc72" providerId="LiveId" clId="{EA8FE66E-4CC9-4C30-8C36-7DFDA3FB2AE7}" dt="2025-02-04T16:21:24.600" v="2498"/>
          <pc:sldLayoutMkLst>
            <pc:docMk/>
            <pc:sldMasterMk cId="0" sldId="2147483648"/>
            <pc:sldLayoutMk cId="0" sldId="2147483651"/>
          </pc:sldLayoutMkLst>
        </pc:sldLayoutChg>
        <pc:sldLayoutChg chg="modTransition setBg">
          <pc:chgData name="Wali Muhammad" userId="a50c5a49626fbc72" providerId="LiveId" clId="{EA8FE66E-4CC9-4C30-8C36-7DFDA3FB2AE7}" dt="2025-02-04T16:21:24.600" v="2498"/>
          <pc:sldLayoutMkLst>
            <pc:docMk/>
            <pc:sldMasterMk cId="0" sldId="2147483648"/>
            <pc:sldLayoutMk cId="0" sldId="2147483652"/>
          </pc:sldLayoutMkLst>
        </pc:sldLayoutChg>
        <pc:sldLayoutChg chg="modTransition setBg">
          <pc:chgData name="Wali Muhammad" userId="a50c5a49626fbc72" providerId="LiveId" clId="{EA8FE66E-4CC9-4C30-8C36-7DFDA3FB2AE7}" dt="2025-02-04T16:21:24.600" v="2498"/>
          <pc:sldLayoutMkLst>
            <pc:docMk/>
            <pc:sldMasterMk cId="0" sldId="2147483648"/>
            <pc:sldLayoutMk cId="0" sldId="2147483653"/>
          </pc:sldLayoutMkLst>
        </pc:sldLayoutChg>
        <pc:sldLayoutChg chg="modTransition setBg">
          <pc:chgData name="Wali Muhammad" userId="a50c5a49626fbc72" providerId="LiveId" clId="{EA8FE66E-4CC9-4C30-8C36-7DFDA3FB2AE7}" dt="2025-02-04T16:21:24.600" v="2498"/>
          <pc:sldLayoutMkLst>
            <pc:docMk/>
            <pc:sldMasterMk cId="0" sldId="2147483648"/>
            <pc:sldLayoutMk cId="0" sldId="2147483654"/>
          </pc:sldLayoutMkLst>
        </pc:sldLayoutChg>
        <pc:sldLayoutChg chg="modTransition setBg">
          <pc:chgData name="Wali Muhammad" userId="a50c5a49626fbc72" providerId="LiveId" clId="{EA8FE66E-4CC9-4C30-8C36-7DFDA3FB2AE7}" dt="2025-02-04T16:21:24.600" v="2498"/>
          <pc:sldLayoutMkLst>
            <pc:docMk/>
            <pc:sldMasterMk cId="0" sldId="2147483648"/>
            <pc:sldLayoutMk cId="0" sldId="2147483655"/>
          </pc:sldLayoutMkLst>
        </pc:sldLayoutChg>
        <pc:sldLayoutChg chg="modTransition setBg">
          <pc:chgData name="Wali Muhammad" userId="a50c5a49626fbc72" providerId="LiveId" clId="{EA8FE66E-4CC9-4C30-8C36-7DFDA3FB2AE7}" dt="2025-02-04T16:21:24.600" v="2498"/>
          <pc:sldLayoutMkLst>
            <pc:docMk/>
            <pc:sldMasterMk cId="0" sldId="2147483648"/>
            <pc:sldLayoutMk cId="0" sldId="2147483656"/>
          </pc:sldLayoutMkLst>
        </pc:sldLayoutChg>
        <pc:sldLayoutChg chg="modTransition setBg">
          <pc:chgData name="Wali Muhammad" userId="a50c5a49626fbc72" providerId="LiveId" clId="{EA8FE66E-4CC9-4C30-8C36-7DFDA3FB2AE7}" dt="2025-02-04T16:21:24.600" v="2498"/>
          <pc:sldLayoutMkLst>
            <pc:docMk/>
            <pc:sldMasterMk cId="0" sldId="2147483648"/>
            <pc:sldLayoutMk cId="0" sldId="2147483657"/>
          </pc:sldLayoutMkLst>
        </pc:sldLayoutChg>
        <pc:sldLayoutChg chg="modTransition setBg">
          <pc:chgData name="Wali Muhammad" userId="a50c5a49626fbc72" providerId="LiveId" clId="{EA8FE66E-4CC9-4C30-8C36-7DFDA3FB2AE7}" dt="2025-02-04T16:21:24.600" v="2498"/>
          <pc:sldLayoutMkLst>
            <pc:docMk/>
            <pc:sldMasterMk cId="0" sldId="2147483648"/>
            <pc:sldLayoutMk cId="0" sldId="2147483658"/>
          </pc:sldLayoutMkLst>
        </pc:sldLayoutChg>
        <pc:sldLayoutChg chg="modTransition setBg">
          <pc:chgData name="Wali Muhammad" userId="a50c5a49626fbc72" providerId="LiveId" clId="{EA8FE66E-4CC9-4C30-8C36-7DFDA3FB2AE7}" dt="2025-02-04T16:21:24.600" v="2498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B2CAC-9226-4A1B-BC55-2662C7D23B86}" type="datetimeFigureOut">
              <a:rPr lang="en-PK" smtClean="0"/>
              <a:t>02/13/2025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666C1-59A6-4C39-B7C6-5FD66932C73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4737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666C1-59A6-4C39-B7C6-5FD66932C73B}" type="slidenum">
              <a:rPr lang="en-PK" smtClean="0"/>
              <a:t>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58608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666C1-59A6-4C39-B7C6-5FD66932C73B}" type="slidenum">
              <a:rPr lang="en-PK" smtClean="0"/>
              <a:t>4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6198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666C1-59A6-4C39-B7C6-5FD66932C73B}" type="slidenum">
              <a:rPr lang="en-PK" smtClean="0"/>
              <a:t>18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4389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2.sv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.png"/><Relationship Id="rId5" Type="http://schemas.openxmlformats.org/officeDocument/2006/relationships/image" Target="../media/image6.svg"/><Relationship Id="rId10" Type="http://schemas.openxmlformats.org/officeDocument/2006/relationships/image" Target="../media/image2.svg"/><Relationship Id="rId4" Type="http://schemas.openxmlformats.org/officeDocument/2006/relationships/image" Target="../media/image5.png"/><Relationship Id="rId9" Type="http://schemas.openxmlformats.org/officeDocument/2006/relationships/image" Target="../media/image1.pn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2.svg"/><Relationship Id="rId4" Type="http://schemas.openxmlformats.org/officeDocument/2006/relationships/image" Target="../media/image9.png"/><Relationship Id="rId9" Type="http://schemas.openxmlformats.org/officeDocument/2006/relationships/image" Target="../media/image1.png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.png"/><Relationship Id="rId5" Type="http://schemas.openxmlformats.org/officeDocument/2006/relationships/image" Target="../media/image12.png"/><Relationship Id="rId10" Type="http://schemas.openxmlformats.org/officeDocument/2006/relationships/image" Target="../media/image8.sv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3F46DC9A-C8C2-111B-3BFD-0A2870EF3C13}"/>
              </a:ext>
            </a:extLst>
          </p:cNvPr>
          <p:cNvSpPr/>
          <p:nvPr/>
        </p:nvSpPr>
        <p:spPr>
          <a:xfrm rot="3133549">
            <a:off x="-6411733" y="-6119090"/>
            <a:ext cx="11191907" cy="1134809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F692CC13-51A4-D82D-F589-51C10694433B}"/>
              </a:ext>
            </a:extLst>
          </p:cNvPr>
          <p:cNvSpPr/>
          <p:nvPr/>
        </p:nvSpPr>
        <p:spPr>
          <a:xfrm>
            <a:off x="-3597907" y="-2705100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5699930" y="5868341"/>
            <a:ext cx="6888140" cy="2389521"/>
          </a:xfrm>
          <a:custGeom>
            <a:avLst/>
            <a:gdLst/>
            <a:ahLst/>
            <a:cxnLst/>
            <a:rect l="l" t="t" r="r" b="b"/>
            <a:pathLst>
              <a:path w="4327479" h="600872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1533" b="-71533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TextBox 9"/>
          <p:cNvSpPr txBox="1"/>
          <p:nvPr/>
        </p:nvSpPr>
        <p:spPr>
          <a:xfrm>
            <a:off x="1932291" y="1845577"/>
            <a:ext cx="14496421" cy="3632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Situational Leadership Theory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59865" y="5924267"/>
            <a:ext cx="6568270" cy="2281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s-ES" sz="2800" b="1" dirty="0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Muhammad </a:t>
            </a:r>
            <a:r>
              <a:rPr lang="es-ES" sz="2800" b="1" dirty="0" err="1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Afaq</a:t>
            </a:r>
            <a:r>
              <a:rPr lang="es-ES" sz="2800" b="1" dirty="0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2021-SE-18</a:t>
            </a:r>
          </a:p>
          <a:p>
            <a:pPr algn="ctr">
              <a:lnSpc>
                <a:spcPts val="3621"/>
              </a:lnSpc>
            </a:pPr>
            <a:r>
              <a:rPr lang="es-ES" sz="2800" b="1" dirty="0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Abdul </a:t>
            </a:r>
            <a:r>
              <a:rPr lang="es-ES" sz="2800" b="1" dirty="0" err="1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Haseeb</a:t>
            </a:r>
            <a:r>
              <a:rPr lang="es-ES" sz="2800" b="1" dirty="0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2021-SE-22</a:t>
            </a:r>
          </a:p>
          <a:p>
            <a:pPr algn="ctr">
              <a:lnSpc>
                <a:spcPts val="3621"/>
              </a:lnSpc>
            </a:pPr>
            <a:r>
              <a:rPr lang="es-ES" sz="2800" b="1" dirty="0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Saad </a:t>
            </a:r>
            <a:r>
              <a:rPr lang="es-ES" sz="2800" b="1" dirty="0" err="1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Amjad</a:t>
            </a:r>
            <a:r>
              <a:rPr lang="es-ES" sz="2800" b="1" dirty="0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2021-SE-32</a:t>
            </a:r>
          </a:p>
          <a:p>
            <a:pPr algn="ctr">
              <a:lnSpc>
                <a:spcPts val="3621"/>
              </a:lnSpc>
            </a:pPr>
            <a:r>
              <a:rPr lang="es-ES" sz="2800" b="1" dirty="0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Wali Muhammad              2021-SE-39</a:t>
            </a:r>
          </a:p>
          <a:p>
            <a:pPr algn="ctr">
              <a:lnSpc>
                <a:spcPts val="3621"/>
              </a:lnSpc>
            </a:pPr>
            <a:r>
              <a:rPr lang="es-ES" sz="2800" b="1" dirty="0" err="1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Faqeed</a:t>
            </a:r>
            <a:r>
              <a:rPr lang="es-ES" sz="2800" b="1" dirty="0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Hasan                    2021-SE-54</a:t>
            </a:r>
            <a:endParaRPr lang="es-ES" sz="2800" b="1" dirty="0">
              <a:solidFill>
                <a:srgbClr val="01204C"/>
              </a:solidFill>
              <a:latin typeface="Montserrat Medium"/>
              <a:ea typeface="Montserrat Medium"/>
              <a:cs typeface="Montserrat Medium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84322EB-856B-6EFE-4C38-226DD2A25094}"/>
              </a:ext>
            </a:extLst>
          </p:cNvPr>
          <p:cNvSpPr/>
          <p:nvPr/>
        </p:nvSpPr>
        <p:spPr>
          <a:xfrm>
            <a:off x="12428135" y="-6480913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A97A0E9-9F79-4111-135B-252202B0B4D7}"/>
              </a:ext>
            </a:extLst>
          </p:cNvPr>
          <p:cNvSpPr/>
          <p:nvPr/>
        </p:nvSpPr>
        <p:spPr>
          <a:xfrm rot="8100000">
            <a:off x="13688322" y="7519952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65273442-7BE1-AA9E-0642-BA375D9D5F9A}"/>
              </a:ext>
            </a:extLst>
          </p:cNvPr>
          <p:cNvSpPr/>
          <p:nvPr/>
        </p:nvSpPr>
        <p:spPr>
          <a:xfrm rot="4238979">
            <a:off x="16339007" y="-5167923"/>
            <a:ext cx="3493701" cy="5774713"/>
          </a:xfrm>
          <a:custGeom>
            <a:avLst/>
            <a:gdLst/>
            <a:ahLst/>
            <a:cxnLst/>
            <a:rect l="l" t="t" r="r" b="b"/>
            <a:pathLst>
              <a:path w="3493701" h="5774713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2" name="Freeform 20">
            <a:extLst>
              <a:ext uri="{FF2B5EF4-FFF2-40B4-BE49-F238E27FC236}">
                <a16:creationId xmlns:a16="http://schemas.microsoft.com/office/drawing/2014/main" id="{D1A93AE2-082F-023C-871A-E567BCD1D090}"/>
              </a:ext>
            </a:extLst>
          </p:cNvPr>
          <p:cNvSpPr/>
          <p:nvPr/>
        </p:nvSpPr>
        <p:spPr>
          <a:xfrm rot="-3223036">
            <a:off x="17535286" y="8785777"/>
            <a:ext cx="6022673" cy="3553377"/>
          </a:xfrm>
          <a:custGeom>
            <a:avLst/>
            <a:gdLst/>
            <a:ahLst/>
            <a:cxnLst/>
            <a:rect l="l" t="t" r="r" b="b"/>
            <a:pathLst>
              <a:path w="6022673" h="3553377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C0CB4-DB31-8B57-F9DB-7BBE413D7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E2E9B7D-8965-5DA9-975B-2FDA1C454110}"/>
              </a:ext>
            </a:extLst>
          </p:cNvPr>
          <p:cNvGrpSpPr/>
          <p:nvPr/>
        </p:nvGrpSpPr>
        <p:grpSpPr>
          <a:xfrm>
            <a:off x="10170520" y="-6057900"/>
            <a:ext cx="7146758" cy="17784360"/>
            <a:chOff x="10170520" y="-5981700"/>
            <a:chExt cx="7146758" cy="17784360"/>
          </a:xfrm>
        </p:grpSpPr>
        <p:sp>
          <p:nvSpPr>
            <p:cNvPr id="22" name="Rounded Rectangle 10">
              <a:extLst>
                <a:ext uri="{FF2B5EF4-FFF2-40B4-BE49-F238E27FC236}">
                  <a16:creationId xmlns:a16="http://schemas.microsoft.com/office/drawing/2014/main" id="{DFC0E07A-84B6-CCFC-A41D-DCE8DB51B57E}"/>
                </a:ext>
              </a:extLst>
            </p:cNvPr>
            <p:cNvSpPr/>
            <p:nvPr/>
          </p:nvSpPr>
          <p:spPr>
            <a:xfrm>
              <a:off x="10170520" y="-5981700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Low Readiness</a:t>
              </a:r>
            </a:p>
            <a:p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Followers lack both the ability and willingness to complete a task, requiring a highly directive "telling" leadership style</a:t>
              </a:r>
              <a:endParaRPr lang="en-US" sz="2400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23" name="Rounded Rectangle 11">
              <a:extLst>
                <a:ext uri="{FF2B5EF4-FFF2-40B4-BE49-F238E27FC236}">
                  <a16:creationId xmlns:a16="http://schemas.microsoft.com/office/drawing/2014/main" id="{CE3513A2-533A-22CB-A083-A93BAE1A7E09}"/>
                </a:ext>
              </a:extLst>
            </p:cNvPr>
            <p:cNvSpPr/>
            <p:nvPr/>
          </p:nvSpPr>
          <p:spPr>
            <a:xfrm>
              <a:off x="10170520" y="-1442357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Moderate Readiness</a:t>
              </a:r>
            </a:p>
            <a:p>
              <a:pPr defTabSz="1371600">
                <a:defRPr/>
              </a:pPr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pPr marL="428625" indent="-428625" defTabSz="1371600">
                <a:buFont typeface="Arial" panose="020B0604020202020204" pitchFamily="34" charset="0"/>
                <a:buChar char="•"/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Followers are willing to do the task but lack the necessary skills, so a "selling" leadership style is best.</a:t>
              </a:r>
              <a:endParaRPr lang="en-US" sz="2400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24" name="Rounded Rectangle 12">
              <a:extLst>
                <a:ext uri="{FF2B5EF4-FFF2-40B4-BE49-F238E27FC236}">
                  <a16:creationId xmlns:a16="http://schemas.microsoft.com/office/drawing/2014/main" id="{C158CD5D-C946-4C07-95EA-52F8326ADD09}"/>
                </a:ext>
              </a:extLst>
            </p:cNvPr>
            <p:cNvSpPr/>
            <p:nvPr/>
          </p:nvSpPr>
          <p:spPr>
            <a:xfrm>
              <a:off x="10170520" y="3162302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Moderate to High Readiness</a:t>
              </a:r>
            </a:p>
            <a:p>
              <a:pPr defTabSz="1371600">
                <a:defRPr/>
              </a:pPr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pPr marL="428625" indent="-428625" defTabSz="1371600">
                <a:buFont typeface="Arial" panose="020B0604020202020204" pitchFamily="34" charset="0"/>
                <a:buChar char="•"/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Followers have the skills but may lack confidence or motivation, requiring a "participating" leadership. </a:t>
              </a:r>
            </a:p>
          </p:txBody>
        </p:sp>
        <p:sp>
          <p:nvSpPr>
            <p:cNvPr id="25" name="Rounded Rectangle 12">
              <a:extLst>
                <a:ext uri="{FF2B5EF4-FFF2-40B4-BE49-F238E27FC236}">
                  <a16:creationId xmlns:a16="http://schemas.microsoft.com/office/drawing/2014/main" id="{8EE7E4FC-5925-EE8C-A28B-9FA7FBF9A2FA}"/>
                </a:ext>
              </a:extLst>
            </p:cNvPr>
            <p:cNvSpPr/>
            <p:nvPr/>
          </p:nvSpPr>
          <p:spPr>
            <a:xfrm>
              <a:off x="10170520" y="7742002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High Readiness</a:t>
              </a:r>
            </a:p>
            <a:p>
              <a:pPr defTabSz="1371600">
                <a:defRPr/>
              </a:pPr>
              <a:endParaRPr lang="en-US" sz="3000" b="1" dirty="0">
                <a:solidFill>
                  <a:srgbClr val="121212"/>
                </a:solidFill>
                <a:latin typeface="Epilogue Black" pitchFamily="2" charset="77"/>
              </a:endParaRPr>
            </a:p>
            <a:p>
              <a:pPr marL="428625" indent="-428625" defTabSz="1371600">
                <a:buFont typeface="Arial" panose="020B0604020202020204" pitchFamily="34" charset="0"/>
                <a:buChar char="•"/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Followers are both able and willing to complete the task independently, allowing for a "delegating" leadership. 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5DE23C8-7A2A-B584-61B0-B88BABFFF944}"/>
              </a:ext>
            </a:extLst>
          </p:cNvPr>
          <p:cNvSpPr txBox="1"/>
          <p:nvPr/>
        </p:nvSpPr>
        <p:spPr>
          <a:xfrm>
            <a:off x="1920404" y="1784888"/>
            <a:ext cx="6742323" cy="671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R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8152C9-D0AC-4C88-162D-93BD00F4FAE8}"/>
              </a:ext>
            </a:extLst>
          </p:cNvPr>
          <p:cNvSpPr txBox="1"/>
          <p:nvPr/>
        </p:nvSpPr>
        <p:spPr>
          <a:xfrm>
            <a:off x="5878212" y="-5600700"/>
            <a:ext cx="3321587" cy="18740002"/>
          </a:xfrm>
          <a:prstGeom prst="rect">
            <a:avLst/>
          </a:prstGeom>
          <a:solidFill>
            <a:srgbClr val="01204C"/>
          </a:solidFill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1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2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3</a:t>
            </a: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4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E82349-E858-7BD6-9DB5-CEA3E61487CE}"/>
              </a:ext>
            </a:extLst>
          </p:cNvPr>
          <p:cNvSpPr/>
          <p:nvPr/>
        </p:nvSpPr>
        <p:spPr>
          <a:xfrm>
            <a:off x="5822413" y="0"/>
            <a:ext cx="12465587" cy="3057993"/>
          </a:xfrm>
          <a:prstGeom prst="rect">
            <a:avLst/>
          </a:prstGeom>
          <a:solidFill>
            <a:srgbClr val="012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DDAA2A-B5EF-7040-F272-E7E64AE4ADA6}"/>
              </a:ext>
            </a:extLst>
          </p:cNvPr>
          <p:cNvSpPr/>
          <p:nvPr/>
        </p:nvSpPr>
        <p:spPr>
          <a:xfrm>
            <a:off x="5822413" y="7634762"/>
            <a:ext cx="12465587" cy="2685966"/>
          </a:xfrm>
          <a:prstGeom prst="rect">
            <a:avLst/>
          </a:prstGeom>
          <a:solidFill>
            <a:srgbClr val="012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27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BE1D0D-233D-9880-DEE2-8CFC7A47AB67}"/>
              </a:ext>
            </a:extLst>
          </p:cNvPr>
          <p:cNvGrpSpPr/>
          <p:nvPr/>
        </p:nvGrpSpPr>
        <p:grpSpPr>
          <a:xfrm>
            <a:off x="2789795" y="245406"/>
            <a:ext cx="11745864" cy="1623201"/>
            <a:chOff x="2789795" y="245406"/>
            <a:chExt cx="11745864" cy="162320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FE630864-C3E8-CDFA-C683-AB8BDE47B579}"/>
                </a:ext>
              </a:extLst>
            </p:cNvPr>
            <p:cNvSpPr/>
            <p:nvPr/>
          </p:nvSpPr>
          <p:spPr>
            <a:xfrm>
              <a:off x="2789795" y="822519"/>
              <a:ext cx="11745864" cy="1046088"/>
            </a:xfrm>
            <a:custGeom>
              <a:avLst/>
              <a:gdLst/>
              <a:ahLst/>
              <a:cxnLst/>
              <a:rect l="l" t="t" r="r" b="b"/>
              <a:pathLst>
                <a:path w="4327479" h="600872">
                  <a:moveTo>
                    <a:pt x="0" y="0"/>
                  </a:moveTo>
                  <a:lnTo>
                    <a:pt x="4327478" y="0"/>
                  </a:lnTo>
                  <a:lnTo>
                    <a:pt x="4327478" y="600872"/>
                  </a:lnTo>
                  <a:lnTo>
                    <a:pt x="0" y="600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1533" b="-71533"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CBC33C52-752B-D294-1279-A2FEE896FFB7}"/>
                </a:ext>
              </a:extLst>
            </p:cNvPr>
            <p:cNvSpPr txBox="1"/>
            <p:nvPr/>
          </p:nvSpPr>
          <p:spPr>
            <a:xfrm>
              <a:off x="3507481" y="245406"/>
              <a:ext cx="10310492" cy="16232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740"/>
                </a:lnSpc>
              </a:pPr>
              <a:r>
                <a:rPr lang="en-US" sz="6600" b="1" dirty="0">
                  <a:solidFill>
                    <a:srgbClr val="01204C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Readiness Breakdown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365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E71B8-03F4-20E6-7526-20B0B8023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F6851C-F134-3B7B-72E9-5C4F598ACD1A}"/>
              </a:ext>
            </a:extLst>
          </p:cNvPr>
          <p:cNvGrpSpPr/>
          <p:nvPr/>
        </p:nvGrpSpPr>
        <p:grpSpPr>
          <a:xfrm>
            <a:off x="10170520" y="-10583460"/>
            <a:ext cx="7146758" cy="17784360"/>
            <a:chOff x="10170520" y="-5981700"/>
            <a:chExt cx="7146758" cy="17784360"/>
          </a:xfrm>
        </p:grpSpPr>
        <p:sp>
          <p:nvSpPr>
            <p:cNvPr id="3" name="Rounded Rectangle 10">
              <a:extLst>
                <a:ext uri="{FF2B5EF4-FFF2-40B4-BE49-F238E27FC236}">
                  <a16:creationId xmlns:a16="http://schemas.microsoft.com/office/drawing/2014/main" id="{3AD92C18-1E06-6EF0-B1D5-730AECDA0675}"/>
                </a:ext>
              </a:extLst>
            </p:cNvPr>
            <p:cNvSpPr/>
            <p:nvPr/>
          </p:nvSpPr>
          <p:spPr>
            <a:xfrm>
              <a:off x="10170520" y="-5981700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Low Readiness</a:t>
              </a:r>
            </a:p>
            <a:p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Followers lack both the ability and willingness to complete a task, requiring a highly directive "telling" leadership style</a:t>
              </a:r>
              <a:endParaRPr lang="en-US" sz="2400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5" name="Rounded Rectangle 11">
              <a:extLst>
                <a:ext uri="{FF2B5EF4-FFF2-40B4-BE49-F238E27FC236}">
                  <a16:creationId xmlns:a16="http://schemas.microsoft.com/office/drawing/2014/main" id="{87A7D955-FD8E-03E8-46CA-58FAED26C6EC}"/>
                </a:ext>
              </a:extLst>
            </p:cNvPr>
            <p:cNvSpPr/>
            <p:nvPr/>
          </p:nvSpPr>
          <p:spPr>
            <a:xfrm>
              <a:off x="10170520" y="-1442357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Moderate Readiness</a:t>
              </a:r>
            </a:p>
            <a:p>
              <a:pPr defTabSz="1371600">
                <a:defRPr/>
              </a:pPr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pPr marL="428625" indent="-428625" defTabSz="1371600">
                <a:buFont typeface="Arial" panose="020B0604020202020204" pitchFamily="34" charset="0"/>
                <a:buChar char="•"/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Followers are willing to do the task but lack the necessary skills, so a "selling" leadership style is best.</a:t>
              </a:r>
              <a:endParaRPr lang="en-US" sz="2400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6" name="Rounded Rectangle 12">
              <a:extLst>
                <a:ext uri="{FF2B5EF4-FFF2-40B4-BE49-F238E27FC236}">
                  <a16:creationId xmlns:a16="http://schemas.microsoft.com/office/drawing/2014/main" id="{0B35A601-3BFE-9E02-70DA-47106C1B8A7E}"/>
                </a:ext>
              </a:extLst>
            </p:cNvPr>
            <p:cNvSpPr/>
            <p:nvPr/>
          </p:nvSpPr>
          <p:spPr>
            <a:xfrm>
              <a:off x="10170520" y="3162302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Moderate to High Readiness</a:t>
              </a:r>
            </a:p>
            <a:p>
              <a:pPr defTabSz="1371600">
                <a:defRPr/>
              </a:pPr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pPr marL="428625" indent="-428625" defTabSz="1371600">
                <a:buFont typeface="Arial" panose="020B0604020202020204" pitchFamily="34" charset="0"/>
                <a:buChar char="•"/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Followers have the skills but may lack confidence or motivation, requiring a "participating" leadership. </a:t>
              </a:r>
            </a:p>
          </p:txBody>
        </p:sp>
        <p:sp>
          <p:nvSpPr>
            <p:cNvPr id="7" name="Rounded Rectangle 12">
              <a:extLst>
                <a:ext uri="{FF2B5EF4-FFF2-40B4-BE49-F238E27FC236}">
                  <a16:creationId xmlns:a16="http://schemas.microsoft.com/office/drawing/2014/main" id="{92F38FA1-EA0C-B632-DEA5-4B80F01765CC}"/>
                </a:ext>
              </a:extLst>
            </p:cNvPr>
            <p:cNvSpPr/>
            <p:nvPr/>
          </p:nvSpPr>
          <p:spPr>
            <a:xfrm>
              <a:off x="10170520" y="7742002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High Readiness</a:t>
              </a:r>
            </a:p>
            <a:p>
              <a:pPr defTabSz="1371600">
                <a:defRPr/>
              </a:pPr>
              <a:endParaRPr lang="en-US" sz="3000" b="1" dirty="0">
                <a:solidFill>
                  <a:srgbClr val="121212"/>
                </a:solidFill>
                <a:latin typeface="Epilogue Black" pitchFamily="2" charset="77"/>
              </a:endParaRPr>
            </a:p>
            <a:p>
              <a:pPr marL="428625" indent="-428625" defTabSz="1371600">
                <a:buFont typeface="Arial" panose="020B0604020202020204" pitchFamily="34" charset="0"/>
                <a:buChar char="•"/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Followers are both able and willing to complete the task independently, allowing for a "delegating" leadership. 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7359AA-29A0-E46C-8D05-F1A6AB649F08}"/>
              </a:ext>
            </a:extLst>
          </p:cNvPr>
          <p:cNvSpPr txBox="1"/>
          <p:nvPr/>
        </p:nvSpPr>
        <p:spPr>
          <a:xfrm>
            <a:off x="1920404" y="1784888"/>
            <a:ext cx="6742323" cy="671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R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9987B-B13C-6CBC-7EB2-C88A9771D6B3}"/>
              </a:ext>
            </a:extLst>
          </p:cNvPr>
          <p:cNvSpPr txBox="1"/>
          <p:nvPr/>
        </p:nvSpPr>
        <p:spPr>
          <a:xfrm>
            <a:off x="5878212" y="-10167502"/>
            <a:ext cx="3321587" cy="18740002"/>
          </a:xfrm>
          <a:prstGeom prst="rect">
            <a:avLst/>
          </a:prstGeom>
          <a:solidFill>
            <a:srgbClr val="01204C"/>
          </a:solidFill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1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2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3</a:t>
            </a: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4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66B40B-BD73-FD2B-FB76-8AA05E3379FB}"/>
              </a:ext>
            </a:extLst>
          </p:cNvPr>
          <p:cNvSpPr/>
          <p:nvPr/>
        </p:nvSpPr>
        <p:spPr>
          <a:xfrm>
            <a:off x="5822413" y="0"/>
            <a:ext cx="12465587" cy="3057993"/>
          </a:xfrm>
          <a:prstGeom prst="rect">
            <a:avLst/>
          </a:prstGeom>
          <a:solidFill>
            <a:srgbClr val="012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E0DD9-8984-EF2A-7D08-B93564E3D4E0}"/>
              </a:ext>
            </a:extLst>
          </p:cNvPr>
          <p:cNvSpPr/>
          <p:nvPr/>
        </p:nvSpPr>
        <p:spPr>
          <a:xfrm>
            <a:off x="5822413" y="7634762"/>
            <a:ext cx="12465587" cy="2685966"/>
          </a:xfrm>
          <a:prstGeom prst="rect">
            <a:avLst/>
          </a:prstGeom>
          <a:solidFill>
            <a:srgbClr val="012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2A25C6-F5E2-27E8-DD73-57D8C77167E3}"/>
              </a:ext>
            </a:extLst>
          </p:cNvPr>
          <p:cNvGrpSpPr/>
          <p:nvPr/>
        </p:nvGrpSpPr>
        <p:grpSpPr>
          <a:xfrm>
            <a:off x="2789795" y="245406"/>
            <a:ext cx="11745864" cy="1623201"/>
            <a:chOff x="2789795" y="245406"/>
            <a:chExt cx="11745864" cy="162320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2A8E242-1ACA-FA79-74D0-81A87F7882A4}"/>
                </a:ext>
              </a:extLst>
            </p:cNvPr>
            <p:cNvSpPr/>
            <p:nvPr/>
          </p:nvSpPr>
          <p:spPr>
            <a:xfrm>
              <a:off x="2789795" y="822519"/>
              <a:ext cx="11745864" cy="1046088"/>
            </a:xfrm>
            <a:custGeom>
              <a:avLst/>
              <a:gdLst/>
              <a:ahLst/>
              <a:cxnLst/>
              <a:rect l="l" t="t" r="r" b="b"/>
              <a:pathLst>
                <a:path w="4327479" h="600872">
                  <a:moveTo>
                    <a:pt x="0" y="0"/>
                  </a:moveTo>
                  <a:lnTo>
                    <a:pt x="4327478" y="0"/>
                  </a:lnTo>
                  <a:lnTo>
                    <a:pt x="4327478" y="600872"/>
                  </a:lnTo>
                  <a:lnTo>
                    <a:pt x="0" y="600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1533" b="-71533"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4F2354C0-1CCC-D969-695F-F1DA948F563A}"/>
                </a:ext>
              </a:extLst>
            </p:cNvPr>
            <p:cNvSpPr txBox="1"/>
            <p:nvPr/>
          </p:nvSpPr>
          <p:spPr>
            <a:xfrm>
              <a:off x="3507481" y="245406"/>
              <a:ext cx="10310492" cy="16232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740"/>
                </a:lnSpc>
              </a:pPr>
              <a:r>
                <a:rPr lang="en-US" sz="6600" b="1" dirty="0">
                  <a:solidFill>
                    <a:srgbClr val="01204C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Readiness Breakdown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76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E8E124C-ADB1-4195-D7F1-12E8A8E4B313}"/>
              </a:ext>
            </a:extLst>
          </p:cNvPr>
          <p:cNvGrpSpPr/>
          <p:nvPr/>
        </p:nvGrpSpPr>
        <p:grpSpPr>
          <a:xfrm>
            <a:off x="6224916" y="1555165"/>
            <a:ext cx="5475576" cy="1667572"/>
            <a:chOff x="7097091" y="419100"/>
            <a:chExt cx="5475576" cy="1667572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BF04A45-FE9E-42B3-13BD-D63FA75A234C}"/>
                </a:ext>
              </a:extLst>
            </p:cNvPr>
            <p:cNvSpPr/>
            <p:nvPr/>
          </p:nvSpPr>
          <p:spPr>
            <a:xfrm>
              <a:off x="7097091" y="738915"/>
              <a:ext cx="5475576" cy="1318401"/>
            </a:xfrm>
            <a:custGeom>
              <a:avLst/>
              <a:gdLst/>
              <a:ahLst/>
              <a:cxnLst/>
              <a:rect l="l" t="t" r="r" b="b"/>
              <a:pathLst>
                <a:path w="4327479" h="600872">
                  <a:moveTo>
                    <a:pt x="0" y="0"/>
                  </a:moveTo>
                  <a:lnTo>
                    <a:pt x="4327478" y="0"/>
                  </a:lnTo>
                  <a:lnTo>
                    <a:pt x="4327478" y="600872"/>
                  </a:lnTo>
                  <a:lnTo>
                    <a:pt x="0" y="600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1533" b="-71533"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80F58C00-B44D-F289-374B-378BF8E59A4C}"/>
                </a:ext>
              </a:extLst>
            </p:cNvPr>
            <p:cNvSpPr txBox="1"/>
            <p:nvPr/>
          </p:nvSpPr>
          <p:spPr>
            <a:xfrm>
              <a:off x="7244076" y="419100"/>
              <a:ext cx="5258168" cy="16675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740"/>
                </a:lnSpc>
              </a:pPr>
              <a:r>
                <a:rPr lang="en-US" sz="8000" b="1" dirty="0">
                  <a:solidFill>
                    <a:srgbClr val="01204C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Elements</a:t>
              </a:r>
            </a:p>
          </p:txBody>
        </p:sp>
      </p:grpSp>
      <p:sp>
        <p:nvSpPr>
          <p:cNvPr id="23" name="TextBox 6">
            <a:extLst>
              <a:ext uri="{FF2B5EF4-FFF2-40B4-BE49-F238E27FC236}">
                <a16:creationId xmlns:a16="http://schemas.microsoft.com/office/drawing/2014/main" id="{29DF16FA-6D6B-0FCF-7B63-2680F200290D}"/>
              </a:ext>
            </a:extLst>
          </p:cNvPr>
          <p:cNvSpPr txBox="1"/>
          <p:nvPr/>
        </p:nvSpPr>
        <p:spPr>
          <a:xfrm>
            <a:off x="1524181" y="4614314"/>
            <a:ext cx="15316200" cy="2941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5790"/>
              </a:lnSpc>
              <a:buFont typeface="Arial" panose="020B0604020202020204" pitchFamily="34" charset="0"/>
              <a:buChar char="•"/>
            </a:pPr>
            <a:r>
              <a:rPr lang="en-GB" sz="4800" b="1" dirty="0">
                <a:solidFill>
                  <a:srgbClr val="FFFFFF"/>
                </a:solidFill>
                <a:latin typeface="Neue Machina Ultra-Bold" panose="020B0604020202020204" charset="0"/>
                <a:ea typeface="Neue Machina Ultra-Bold"/>
                <a:cs typeface="Neue Machina Ultra-Bold"/>
                <a:sym typeface="Neue Machina Ultra-Bold"/>
              </a:rPr>
              <a:t>The main point of Situational Leadership is that none of these styles is best.</a:t>
            </a:r>
          </a:p>
          <a:p>
            <a:pPr>
              <a:lnSpc>
                <a:spcPts val="5790"/>
              </a:lnSpc>
            </a:pPr>
            <a:endParaRPr lang="en-GB" sz="4800" b="1" dirty="0">
              <a:solidFill>
                <a:srgbClr val="FFFFFF"/>
              </a:solidFill>
              <a:latin typeface="Neue Machina Ultra-Bold" panose="020B0604020202020204" charset="0"/>
              <a:ea typeface="Neue Machina Ultra-Bold"/>
              <a:cs typeface="Neue Machina Ultra-Bold"/>
              <a:sym typeface="Neue Machina Ultra-Bold"/>
            </a:endParaRPr>
          </a:p>
          <a:p>
            <a:pPr marL="685800" indent="-685800">
              <a:lnSpc>
                <a:spcPts val="5790"/>
              </a:lnSpc>
              <a:buFont typeface="Arial" panose="020B0604020202020204" pitchFamily="34" charset="0"/>
              <a:buChar char="•"/>
            </a:pPr>
            <a:r>
              <a:rPr lang="en-GB" sz="4800" b="1" dirty="0">
                <a:solidFill>
                  <a:srgbClr val="FFFFFF"/>
                </a:solidFill>
                <a:latin typeface="Neue Machina Ultra-Bold" panose="020B0604020202020204" charset="0"/>
                <a:ea typeface="Neue Machina Ultra-Bold"/>
                <a:cs typeface="Neue Machina Ultra-Bold"/>
                <a:sym typeface="Neue Machina Ultra-Bold"/>
              </a:rPr>
              <a:t>Four key contextual factors for leader </a:t>
            </a:r>
            <a:endParaRPr lang="en-US" sz="4800" b="1" dirty="0">
              <a:solidFill>
                <a:srgbClr val="FFFFFF"/>
              </a:solidFill>
              <a:latin typeface="Neue Machina Ultra-Bold" panose="020B0604020202020204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57" name="Freeform 4">
            <a:extLst>
              <a:ext uri="{FF2B5EF4-FFF2-40B4-BE49-F238E27FC236}">
                <a16:creationId xmlns:a16="http://schemas.microsoft.com/office/drawing/2014/main" id="{9D9DD559-F65E-A5D7-D536-AE737BB891B0}"/>
              </a:ext>
            </a:extLst>
          </p:cNvPr>
          <p:cNvSpPr/>
          <p:nvPr/>
        </p:nvSpPr>
        <p:spPr>
          <a:xfrm rot="5400000">
            <a:off x="13355151" y="2113448"/>
            <a:ext cx="102870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E0684-FDB0-8E33-FFCC-672C7BFEC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0FD973E-FE96-7B5A-2689-846C479E5F42}"/>
              </a:ext>
            </a:extLst>
          </p:cNvPr>
          <p:cNvGrpSpPr/>
          <p:nvPr/>
        </p:nvGrpSpPr>
        <p:grpSpPr>
          <a:xfrm>
            <a:off x="10170520" y="3208740"/>
            <a:ext cx="7146758" cy="17784360"/>
            <a:chOff x="10170520" y="-5981700"/>
            <a:chExt cx="7146758" cy="17784360"/>
          </a:xfrm>
        </p:grpSpPr>
        <p:sp>
          <p:nvSpPr>
            <p:cNvPr id="9" name="Rounded Rectangle 10">
              <a:extLst>
                <a:ext uri="{FF2B5EF4-FFF2-40B4-BE49-F238E27FC236}">
                  <a16:creationId xmlns:a16="http://schemas.microsoft.com/office/drawing/2014/main" id="{FBB448C3-89A4-6060-5196-36EBCDA4F752}"/>
                </a:ext>
              </a:extLst>
            </p:cNvPr>
            <p:cNvSpPr/>
            <p:nvPr/>
          </p:nvSpPr>
          <p:spPr>
            <a:xfrm>
              <a:off x="10170520" y="-5981700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Consider the Relationship</a:t>
              </a:r>
            </a:p>
            <a:p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Leaders must evaluate the social and interpersonal dynamics between themselves and group members to choose the most effective leadership style.</a:t>
              </a:r>
              <a:endParaRPr lang="en-US" sz="2400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19" name="Rounded Rectangle 12">
              <a:extLst>
                <a:ext uri="{FF2B5EF4-FFF2-40B4-BE49-F238E27FC236}">
                  <a16:creationId xmlns:a16="http://schemas.microsoft.com/office/drawing/2014/main" id="{FAFB78B9-517A-E4C4-7B90-E1472065BDFD}"/>
                </a:ext>
              </a:extLst>
            </p:cNvPr>
            <p:cNvSpPr/>
            <p:nvPr/>
          </p:nvSpPr>
          <p:spPr>
            <a:xfrm>
              <a:off x="10170520" y="3162302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GB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Consider the Level of Authority</a:t>
              </a:r>
            </a:p>
            <a:p>
              <a:pPr defTabSz="1371600">
                <a:defRPr/>
              </a:pPr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pPr defTabSz="1371600"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Leaders should assess their formal and informal power over the group, whether derived from their position or through respect and relationships.</a:t>
              </a:r>
            </a:p>
          </p:txBody>
        </p:sp>
        <p:sp>
          <p:nvSpPr>
            <p:cNvPr id="20" name="Rounded Rectangle 12">
              <a:extLst>
                <a:ext uri="{FF2B5EF4-FFF2-40B4-BE49-F238E27FC236}">
                  <a16:creationId xmlns:a16="http://schemas.microsoft.com/office/drawing/2014/main" id="{CA1DA35A-E19C-A021-B954-2AC96DE3A02F}"/>
                </a:ext>
              </a:extLst>
            </p:cNvPr>
            <p:cNvSpPr/>
            <p:nvPr/>
          </p:nvSpPr>
          <p:spPr>
            <a:xfrm>
              <a:off x="10170520" y="7742002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GB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Consider the Level of Maturity</a:t>
              </a:r>
            </a:p>
            <a:p>
              <a:pPr defTabSz="1371600">
                <a:defRPr/>
              </a:pPr>
              <a:endParaRPr lang="en-US" sz="3000" b="1" dirty="0">
                <a:solidFill>
                  <a:srgbClr val="121212"/>
                </a:solidFill>
                <a:latin typeface="Epilogue Black" pitchFamily="2" charset="77"/>
              </a:endParaRPr>
            </a:p>
            <a:p>
              <a:pPr defTabSz="1371600"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Leaders must evaluate each member’s ability and willingness to complete the task to assign roles and leadership styles effectively.</a:t>
              </a:r>
            </a:p>
          </p:txBody>
        </p:sp>
        <p:sp>
          <p:nvSpPr>
            <p:cNvPr id="17" name="Rounded Rectangle 11">
              <a:extLst>
                <a:ext uri="{FF2B5EF4-FFF2-40B4-BE49-F238E27FC236}">
                  <a16:creationId xmlns:a16="http://schemas.microsoft.com/office/drawing/2014/main" id="{D79A060B-0500-85A0-711E-276B78076457}"/>
                </a:ext>
              </a:extLst>
            </p:cNvPr>
            <p:cNvSpPr/>
            <p:nvPr/>
          </p:nvSpPr>
          <p:spPr>
            <a:xfrm>
              <a:off x="10170520" y="-1442357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Consider the Task</a:t>
              </a:r>
            </a:p>
            <a:p>
              <a:pPr defTabSz="1371600">
                <a:defRPr/>
              </a:pPr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pPr defTabSz="1371600"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Leaders need to clearly understand the complexity and requirements of the task to determine if it has been successfully accomplished.</a:t>
              </a:r>
              <a:endParaRPr lang="en-US" sz="2400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F51135-5A5C-61F0-9E0E-6A57C854C81C}"/>
              </a:ext>
            </a:extLst>
          </p:cNvPr>
          <p:cNvSpPr txBox="1"/>
          <p:nvPr/>
        </p:nvSpPr>
        <p:spPr>
          <a:xfrm>
            <a:off x="2286000" y="1784888"/>
            <a:ext cx="6376727" cy="671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E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B54C0-9A3C-0EFC-BB44-90D6FE44BB71}"/>
              </a:ext>
            </a:extLst>
          </p:cNvPr>
          <p:cNvSpPr txBox="1"/>
          <p:nvPr/>
        </p:nvSpPr>
        <p:spPr>
          <a:xfrm>
            <a:off x="5822413" y="3695700"/>
            <a:ext cx="3321587" cy="18740002"/>
          </a:xfrm>
          <a:prstGeom prst="rect">
            <a:avLst/>
          </a:prstGeom>
          <a:solidFill>
            <a:srgbClr val="01204C"/>
          </a:solidFill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1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2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3</a:t>
            </a: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4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2E01B7-2B73-27F5-D4EC-4794C1FCD82C}"/>
              </a:ext>
            </a:extLst>
          </p:cNvPr>
          <p:cNvSpPr/>
          <p:nvPr/>
        </p:nvSpPr>
        <p:spPr>
          <a:xfrm>
            <a:off x="5822413" y="0"/>
            <a:ext cx="12465587" cy="3057993"/>
          </a:xfrm>
          <a:prstGeom prst="rect">
            <a:avLst/>
          </a:prstGeom>
          <a:solidFill>
            <a:srgbClr val="012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04A46-5B88-9B8A-8A3C-6890F0963EF0}"/>
              </a:ext>
            </a:extLst>
          </p:cNvPr>
          <p:cNvSpPr/>
          <p:nvPr/>
        </p:nvSpPr>
        <p:spPr>
          <a:xfrm>
            <a:off x="5822413" y="7634762"/>
            <a:ext cx="12465587" cy="2685966"/>
          </a:xfrm>
          <a:prstGeom prst="rect">
            <a:avLst/>
          </a:prstGeom>
          <a:solidFill>
            <a:srgbClr val="012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27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F3227D-BE8F-301B-A9B9-6625B90EE63A}"/>
              </a:ext>
            </a:extLst>
          </p:cNvPr>
          <p:cNvGrpSpPr/>
          <p:nvPr/>
        </p:nvGrpSpPr>
        <p:grpSpPr>
          <a:xfrm>
            <a:off x="6406212" y="301898"/>
            <a:ext cx="5475576" cy="1667572"/>
            <a:chOff x="7097091" y="419100"/>
            <a:chExt cx="5475576" cy="1667572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282FA31E-35AB-0F99-7AA6-6CD044B5042A}"/>
                </a:ext>
              </a:extLst>
            </p:cNvPr>
            <p:cNvSpPr/>
            <p:nvPr/>
          </p:nvSpPr>
          <p:spPr>
            <a:xfrm>
              <a:off x="7097091" y="738915"/>
              <a:ext cx="5475576" cy="1318401"/>
            </a:xfrm>
            <a:custGeom>
              <a:avLst/>
              <a:gdLst/>
              <a:ahLst/>
              <a:cxnLst/>
              <a:rect l="l" t="t" r="r" b="b"/>
              <a:pathLst>
                <a:path w="4327479" h="600872">
                  <a:moveTo>
                    <a:pt x="0" y="0"/>
                  </a:moveTo>
                  <a:lnTo>
                    <a:pt x="4327478" y="0"/>
                  </a:lnTo>
                  <a:lnTo>
                    <a:pt x="4327478" y="600872"/>
                  </a:lnTo>
                  <a:lnTo>
                    <a:pt x="0" y="600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1533" b="-71533"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EBF5DC04-CBF6-2F43-50EB-B6B883E02E38}"/>
                </a:ext>
              </a:extLst>
            </p:cNvPr>
            <p:cNvSpPr txBox="1"/>
            <p:nvPr/>
          </p:nvSpPr>
          <p:spPr>
            <a:xfrm>
              <a:off x="7244076" y="419100"/>
              <a:ext cx="5258168" cy="16675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740"/>
                </a:lnSpc>
              </a:pPr>
              <a:r>
                <a:rPr lang="en-US" sz="8000" b="1" dirty="0">
                  <a:solidFill>
                    <a:srgbClr val="01204C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Elements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262512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F991B-8CA5-E6FD-F3A2-317E3D92F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6F18BF-CE17-8A1B-CB92-9BFF22FCC7A0}"/>
              </a:ext>
            </a:extLst>
          </p:cNvPr>
          <p:cNvGrpSpPr/>
          <p:nvPr/>
        </p:nvGrpSpPr>
        <p:grpSpPr>
          <a:xfrm>
            <a:off x="10170520" y="-1439460"/>
            <a:ext cx="7146758" cy="17784360"/>
            <a:chOff x="10170520" y="-5981700"/>
            <a:chExt cx="7146758" cy="17784360"/>
          </a:xfrm>
        </p:grpSpPr>
        <p:sp>
          <p:nvSpPr>
            <p:cNvPr id="9" name="Rounded Rectangle 10">
              <a:extLst>
                <a:ext uri="{FF2B5EF4-FFF2-40B4-BE49-F238E27FC236}">
                  <a16:creationId xmlns:a16="http://schemas.microsoft.com/office/drawing/2014/main" id="{4F9C9C6E-4012-BD70-3CD4-E56423DF828C}"/>
                </a:ext>
              </a:extLst>
            </p:cNvPr>
            <p:cNvSpPr/>
            <p:nvPr/>
          </p:nvSpPr>
          <p:spPr>
            <a:xfrm>
              <a:off x="10170520" y="-5981700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Consider the Relationship</a:t>
              </a:r>
            </a:p>
            <a:p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Leaders must evaluate the social and interpersonal dynamics between themselves and group members to choose the most effective leadership style.</a:t>
              </a:r>
              <a:endParaRPr lang="en-US" sz="2400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19" name="Rounded Rectangle 12">
              <a:extLst>
                <a:ext uri="{FF2B5EF4-FFF2-40B4-BE49-F238E27FC236}">
                  <a16:creationId xmlns:a16="http://schemas.microsoft.com/office/drawing/2014/main" id="{4B1A74BF-BFF8-B1E6-9F69-E10979708D78}"/>
                </a:ext>
              </a:extLst>
            </p:cNvPr>
            <p:cNvSpPr/>
            <p:nvPr/>
          </p:nvSpPr>
          <p:spPr>
            <a:xfrm>
              <a:off x="10170520" y="3162302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GB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Consider the Level of Authority</a:t>
              </a:r>
            </a:p>
            <a:p>
              <a:pPr defTabSz="1371600">
                <a:defRPr/>
              </a:pPr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pPr defTabSz="1371600"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Leaders should assess their formal and informal power over the group, whether derived from their position or through respect and relationships.</a:t>
              </a:r>
            </a:p>
          </p:txBody>
        </p:sp>
        <p:sp>
          <p:nvSpPr>
            <p:cNvPr id="20" name="Rounded Rectangle 12">
              <a:extLst>
                <a:ext uri="{FF2B5EF4-FFF2-40B4-BE49-F238E27FC236}">
                  <a16:creationId xmlns:a16="http://schemas.microsoft.com/office/drawing/2014/main" id="{D9BD6969-C6B7-7950-8880-4C078917A791}"/>
                </a:ext>
              </a:extLst>
            </p:cNvPr>
            <p:cNvSpPr/>
            <p:nvPr/>
          </p:nvSpPr>
          <p:spPr>
            <a:xfrm>
              <a:off x="10170520" y="7742002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GB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Consider the Level of Maturity</a:t>
              </a:r>
            </a:p>
            <a:p>
              <a:pPr defTabSz="1371600">
                <a:defRPr/>
              </a:pPr>
              <a:endParaRPr lang="en-US" sz="3000" b="1" dirty="0">
                <a:solidFill>
                  <a:srgbClr val="121212"/>
                </a:solidFill>
                <a:latin typeface="Epilogue Black" pitchFamily="2" charset="77"/>
              </a:endParaRPr>
            </a:p>
            <a:p>
              <a:pPr defTabSz="1371600"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Leaders must evaluate each member’s ability and willingness to complete the task to assign roles and leadership styles effectively.</a:t>
              </a:r>
            </a:p>
          </p:txBody>
        </p:sp>
        <p:sp>
          <p:nvSpPr>
            <p:cNvPr id="17" name="Rounded Rectangle 11">
              <a:extLst>
                <a:ext uri="{FF2B5EF4-FFF2-40B4-BE49-F238E27FC236}">
                  <a16:creationId xmlns:a16="http://schemas.microsoft.com/office/drawing/2014/main" id="{2A0F038A-8732-07F4-9E40-5AEE48DA35B7}"/>
                </a:ext>
              </a:extLst>
            </p:cNvPr>
            <p:cNvSpPr/>
            <p:nvPr/>
          </p:nvSpPr>
          <p:spPr>
            <a:xfrm>
              <a:off x="10170520" y="-1442357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Consider the Task</a:t>
              </a:r>
            </a:p>
            <a:p>
              <a:pPr defTabSz="1371600">
                <a:defRPr/>
              </a:pPr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pPr defTabSz="1371600"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Leaders need to clearly understand the complexity and requirements of the task to determine if it has been successfully accomplished.</a:t>
              </a:r>
              <a:endParaRPr lang="en-US" sz="2400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08CB682-60AA-F7FE-41B5-88BAEEAB465A}"/>
              </a:ext>
            </a:extLst>
          </p:cNvPr>
          <p:cNvSpPr txBox="1"/>
          <p:nvPr/>
        </p:nvSpPr>
        <p:spPr>
          <a:xfrm>
            <a:off x="2286000" y="1784888"/>
            <a:ext cx="6376727" cy="671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E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381DF8-2053-4C2A-9ED8-2659DAB8A646}"/>
              </a:ext>
            </a:extLst>
          </p:cNvPr>
          <p:cNvSpPr txBox="1"/>
          <p:nvPr/>
        </p:nvSpPr>
        <p:spPr>
          <a:xfrm>
            <a:off x="5822413" y="-1023502"/>
            <a:ext cx="3321587" cy="18740002"/>
          </a:xfrm>
          <a:prstGeom prst="rect">
            <a:avLst/>
          </a:prstGeom>
          <a:solidFill>
            <a:srgbClr val="01204C"/>
          </a:solidFill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1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2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3</a:t>
            </a: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4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0F0457-FE18-692A-B35A-C95E592E947E}"/>
              </a:ext>
            </a:extLst>
          </p:cNvPr>
          <p:cNvSpPr/>
          <p:nvPr/>
        </p:nvSpPr>
        <p:spPr>
          <a:xfrm>
            <a:off x="5822413" y="0"/>
            <a:ext cx="12465587" cy="3057993"/>
          </a:xfrm>
          <a:prstGeom prst="rect">
            <a:avLst/>
          </a:prstGeom>
          <a:solidFill>
            <a:srgbClr val="012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64DEBE-1CCE-580C-AF55-340B4B641458}"/>
              </a:ext>
            </a:extLst>
          </p:cNvPr>
          <p:cNvSpPr/>
          <p:nvPr/>
        </p:nvSpPr>
        <p:spPr>
          <a:xfrm>
            <a:off x="5822413" y="7634762"/>
            <a:ext cx="12465587" cy="2685966"/>
          </a:xfrm>
          <a:prstGeom prst="rect">
            <a:avLst/>
          </a:prstGeom>
          <a:solidFill>
            <a:srgbClr val="012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27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06A76B-A616-C956-2812-FCA4242C7B02}"/>
              </a:ext>
            </a:extLst>
          </p:cNvPr>
          <p:cNvGrpSpPr/>
          <p:nvPr/>
        </p:nvGrpSpPr>
        <p:grpSpPr>
          <a:xfrm>
            <a:off x="6406212" y="301898"/>
            <a:ext cx="5475576" cy="1667572"/>
            <a:chOff x="7097091" y="419100"/>
            <a:chExt cx="5475576" cy="1667572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DF933856-EA83-B318-295B-BE1F178A574D}"/>
                </a:ext>
              </a:extLst>
            </p:cNvPr>
            <p:cNvSpPr/>
            <p:nvPr/>
          </p:nvSpPr>
          <p:spPr>
            <a:xfrm>
              <a:off x="7097091" y="738915"/>
              <a:ext cx="5475576" cy="1318401"/>
            </a:xfrm>
            <a:custGeom>
              <a:avLst/>
              <a:gdLst/>
              <a:ahLst/>
              <a:cxnLst/>
              <a:rect l="l" t="t" r="r" b="b"/>
              <a:pathLst>
                <a:path w="4327479" h="600872">
                  <a:moveTo>
                    <a:pt x="0" y="0"/>
                  </a:moveTo>
                  <a:lnTo>
                    <a:pt x="4327478" y="0"/>
                  </a:lnTo>
                  <a:lnTo>
                    <a:pt x="4327478" y="600872"/>
                  </a:lnTo>
                  <a:lnTo>
                    <a:pt x="0" y="600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1533" b="-71533"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3F6C5B5B-5341-D070-617E-C67B0A44FBA0}"/>
                </a:ext>
              </a:extLst>
            </p:cNvPr>
            <p:cNvSpPr txBox="1"/>
            <p:nvPr/>
          </p:nvSpPr>
          <p:spPr>
            <a:xfrm>
              <a:off x="7244076" y="419100"/>
              <a:ext cx="5258168" cy="16675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740"/>
                </a:lnSpc>
              </a:pPr>
              <a:r>
                <a:rPr lang="en-US" sz="8000" b="1" dirty="0">
                  <a:solidFill>
                    <a:srgbClr val="01204C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Elements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4305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03B51-E766-DE72-A519-BB6F56ABC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A01AD48-794F-2388-F9D3-F83F4D1D17FC}"/>
              </a:ext>
            </a:extLst>
          </p:cNvPr>
          <p:cNvGrpSpPr/>
          <p:nvPr/>
        </p:nvGrpSpPr>
        <p:grpSpPr>
          <a:xfrm>
            <a:off x="10170520" y="-6057900"/>
            <a:ext cx="7146758" cy="17784360"/>
            <a:chOff x="10170520" y="-5981700"/>
            <a:chExt cx="7146758" cy="17784360"/>
          </a:xfrm>
        </p:grpSpPr>
        <p:sp>
          <p:nvSpPr>
            <p:cNvPr id="9" name="Rounded Rectangle 10">
              <a:extLst>
                <a:ext uri="{FF2B5EF4-FFF2-40B4-BE49-F238E27FC236}">
                  <a16:creationId xmlns:a16="http://schemas.microsoft.com/office/drawing/2014/main" id="{9F58591A-10D0-9349-22FF-711FFA129670}"/>
                </a:ext>
              </a:extLst>
            </p:cNvPr>
            <p:cNvSpPr/>
            <p:nvPr/>
          </p:nvSpPr>
          <p:spPr>
            <a:xfrm>
              <a:off x="10170520" y="-5981700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Consider the Relationship</a:t>
              </a:r>
            </a:p>
            <a:p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Leaders must evaluate the social and interpersonal dynamics between themselves and group members to choose the most effective leadership style.</a:t>
              </a:r>
              <a:endParaRPr lang="en-US" sz="2400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19" name="Rounded Rectangle 12">
              <a:extLst>
                <a:ext uri="{FF2B5EF4-FFF2-40B4-BE49-F238E27FC236}">
                  <a16:creationId xmlns:a16="http://schemas.microsoft.com/office/drawing/2014/main" id="{5D99ACF6-3E8A-F676-2858-12D816BA8DDE}"/>
                </a:ext>
              </a:extLst>
            </p:cNvPr>
            <p:cNvSpPr/>
            <p:nvPr/>
          </p:nvSpPr>
          <p:spPr>
            <a:xfrm>
              <a:off x="10170520" y="3162302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GB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Consider the Level of Authority</a:t>
              </a:r>
            </a:p>
            <a:p>
              <a:pPr defTabSz="1371600">
                <a:defRPr/>
              </a:pPr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pPr defTabSz="1371600"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Leaders should assess their formal and informal power over the group, whether derived from their position or through respect and relationships.</a:t>
              </a:r>
            </a:p>
          </p:txBody>
        </p:sp>
        <p:sp>
          <p:nvSpPr>
            <p:cNvPr id="20" name="Rounded Rectangle 12">
              <a:extLst>
                <a:ext uri="{FF2B5EF4-FFF2-40B4-BE49-F238E27FC236}">
                  <a16:creationId xmlns:a16="http://schemas.microsoft.com/office/drawing/2014/main" id="{3EFAB00A-C5D9-C68B-A5D7-134AE2F6F5D9}"/>
                </a:ext>
              </a:extLst>
            </p:cNvPr>
            <p:cNvSpPr/>
            <p:nvPr/>
          </p:nvSpPr>
          <p:spPr>
            <a:xfrm>
              <a:off x="10170520" y="7742002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GB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Consider the Level of Maturity</a:t>
              </a:r>
            </a:p>
            <a:p>
              <a:pPr defTabSz="1371600">
                <a:defRPr/>
              </a:pPr>
              <a:endParaRPr lang="en-US" sz="3000" b="1" dirty="0">
                <a:solidFill>
                  <a:srgbClr val="121212"/>
                </a:solidFill>
                <a:latin typeface="Epilogue Black" pitchFamily="2" charset="77"/>
              </a:endParaRPr>
            </a:p>
            <a:p>
              <a:pPr defTabSz="1371600"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Leaders must evaluate each member’s ability and willingness to complete the task to assign roles and leadership styles effectively.</a:t>
              </a:r>
            </a:p>
          </p:txBody>
        </p:sp>
        <p:sp>
          <p:nvSpPr>
            <p:cNvPr id="17" name="Rounded Rectangle 11">
              <a:extLst>
                <a:ext uri="{FF2B5EF4-FFF2-40B4-BE49-F238E27FC236}">
                  <a16:creationId xmlns:a16="http://schemas.microsoft.com/office/drawing/2014/main" id="{CD34197A-7415-29E8-595A-B2FF48D16CD8}"/>
                </a:ext>
              </a:extLst>
            </p:cNvPr>
            <p:cNvSpPr/>
            <p:nvPr/>
          </p:nvSpPr>
          <p:spPr>
            <a:xfrm>
              <a:off x="10170520" y="-1442357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Consider the Task</a:t>
              </a:r>
            </a:p>
            <a:p>
              <a:pPr defTabSz="1371600">
                <a:defRPr/>
              </a:pPr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pPr defTabSz="1371600"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Leaders need to clearly understand the complexity and requirements of the task to determine if it has been successfully accomplished.</a:t>
              </a:r>
              <a:endParaRPr lang="en-US" sz="2400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E588B14-B85C-3E16-1CDC-8A6071DE60EE}"/>
              </a:ext>
            </a:extLst>
          </p:cNvPr>
          <p:cNvSpPr txBox="1"/>
          <p:nvPr/>
        </p:nvSpPr>
        <p:spPr>
          <a:xfrm>
            <a:off x="2286000" y="1784888"/>
            <a:ext cx="6376727" cy="671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E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5F110-99D7-22F0-B5A5-891E939F50C3}"/>
              </a:ext>
            </a:extLst>
          </p:cNvPr>
          <p:cNvSpPr txBox="1"/>
          <p:nvPr/>
        </p:nvSpPr>
        <p:spPr>
          <a:xfrm>
            <a:off x="5822413" y="-5600700"/>
            <a:ext cx="3321587" cy="18740002"/>
          </a:xfrm>
          <a:prstGeom prst="rect">
            <a:avLst/>
          </a:prstGeom>
          <a:solidFill>
            <a:srgbClr val="01204C"/>
          </a:solidFill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1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2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3</a:t>
            </a: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4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E41AA-05AE-F742-665F-A098C5E3463D}"/>
              </a:ext>
            </a:extLst>
          </p:cNvPr>
          <p:cNvSpPr/>
          <p:nvPr/>
        </p:nvSpPr>
        <p:spPr>
          <a:xfrm>
            <a:off x="5822413" y="0"/>
            <a:ext cx="12465587" cy="3057993"/>
          </a:xfrm>
          <a:prstGeom prst="rect">
            <a:avLst/>
          </a:prstGeom>
          <a:solidFill>
            <a:srgbClr val="012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A69688-00CF-475F-22D5-474201186E3D}"/>
              </a:ext>
            </a:extLst>
          </p:cNvPr>
          <p:cNvSpPr/>
          <p:nvPr/>
        </p:nvSpPr>
        <p:spPr>
          <a:xfrm>
            <a:off x="5822413" y="7634762"/>
            <a:ext cx="12465587" cy="2685966"/>
          </a:xfrm>
          <a:prstGeom prst="rect">
            <a:avLst/>
          </a:prstGeom>
          <a:solidFill>
            <a:srgbClr val="012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27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E799B7-0420-FB76-28F6-89FA8AAE57B7}"/>
              </a:ext>
            </a:extLst>
          </p:cNvPr>
          <p:cNvGrpSpPr/>
          <p:nvPr/>
        </p:nvGrpSpPr>
        <p:grpSpPr>
          <a:xfrm>
            <a:off x="6406212" y="301898"/>
            <a:ext cx="5475576" cy="1667572"/>
            <a:chOff x="7097091" y="419100"/>
            <a:chExt cx="5475576" cy="1667572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830CC476-47BD-3DD1-205F-47A80DC95D9A}"/>
                </a:ext>
              </a:extLst>
            </p:cNvPr>
            <p:cNvSpPr/>
            <p:nvPr/>
          </p:nvSpPr>
          <p:spPr>
            <a:xfrm>
              <a:off x="7097091" y="738915"/>
              <a:ext cx="5475576" cy="1318401"/>
            </a:xfrm>
            <a:custGeom>
              <a:avLst/>
              <a:gdLst/>
              <a:ahLst/>
              <a:cxnLst/>
              <a:rect l="l" t="t" r="r" b="b"/>
              <a:pathLst>
                <a:path w="4327479" h="600872">
                  <a:moveTo>
                    <a:pt x="0" y="0"/>
                  </a:moveTo>
                  <a:lnTo>
                    <a:pt x="4327478" y="0"/>
                  </a:lnTo>
                  <a:lnTo>
                    <a:pt x="4327478" y="600872"/>
                  </a:lnTo>
                  <a:lnTo>
                    <a:pt x="0" y="600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1533" b="-71533"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316ECC8A-DFA9-74D1-CE5C-6AA799F5EB31}"/>
                </a:ext>
              </a:extLst>
            </p:cNvPr>
            <p:cNvSpPr txBox="1"/>
            <p:nvPr/>
          </p:nvSpPr>
          <p:spPr>
            <a:xfrm>
              <a:off x="7244076" y="419100"/>
              <a:ext cx="5258168" cy="16675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740"/>
                </a:lnSpc>
              </a:pPr>
              <a:r>
                <a:rPr lang="en-US" sz="8000" b="1" dirty="0">
                  <a:solidFill>
                    <a:srgbClr val="01204C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Elements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6864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9CC07-ED5C-A397-E1D9-2C19945CF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08DFF6B-5782-12CA-54C0-31FC4C67EA72}"/>
              </a:ext>
            </a:extLst>
          </p:cNvPr>
          <p:cNvGrpSpPr/>
          <p:nvPr/>
        </p:nvGrpSpPr>
        <p:grpSpPr>
          <a:xfrm>
            <a:off x="10170520" y="-10477500"/>
            <a:ext cx="7146758" cy="17784360"/>
            <a:chOff x="10170520" y="-5981700"/>
            <a:chExt cx="7146758" cy="17784360"/>
          </a:xfrm>
        </p:grpSpPr>
        <p:sp>
          <p:nvSpPr>
            <p:cNvPr id="9" name="Rounded Rectangle 10">
              <a:extLst>
                <a:ext uri="{FF2B5EF4-FFF2-40B4-BE49-F238E27FC236}">
                  <a16:creationId xmlns:a16="http://schemas.microsoft.com/office/drawing/2014/main" id="{28D4A5A6-5129-EE63-0AB1-FE0F9604C23F}"/>
                </a:ext>
              </a:extLst>
            </p:cNvPr>
            <p:cNvSpPr/>
            <p:nvPr/>
          </p:nvSpPr>
          <p:spPr>
            <a:xfrm>
              <a:off x="10170520" y="-5981700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Consider the Relationship</a:t>
              </a:r>
            </a:p>
            <a:p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Leaders must evaluate the social and interpersonal dynamics between themselves and group members to choose the most effective leadership style.</a:t>
              </a:r>
              <a:endParaRPr lang="en-US" sz="2400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19" name="Rounded Rectangle 12">
              <a:extLst>
                <a:ext uri="{FF2B5EF4-FFF2-40B4-BE49-F238E27FC236}">
                  <a16:creationId xmlns:a16="http://schemas.microsoft.com/office/drawing/2014/main" id="{BAC6429C-6456-A45B-869E-5B74991CC8C2}"/>
                </a:ext>
              </a:extLst>
            </p:cNvPr>
            <p:cNvSpPr/>
            <p:nvPr/>
          </p:nvSpPr>
          <p:spPr>
            <a:xfrm>
              <a:off x="10170520" y="3162302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GB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Consider the Level of Authority</a:t>
              </a:r>
            </a:p>
            <a:p>
              <a:pPr defTabSz="1371600">
                <a:defRPr/>
              </a:pPr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pPr defTabSz="1371600"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Leaders should assess their formal and informal power over the group, whether derived from their position or through respect and relationships.</a:t>
              </a:r>
            </a:p>
          </p:txBody>
        </p:sp>
        <p:sp>
          <p:nvSpPr>
            <p:cNvPr id="20" name="Rounded Rectangle 12">
              <a:extLst>
                <a:ext uri="{FF2B5EF4-FFF2-40B4-BE49-F238E27FC236}">
                  <a16:creationId xmlns:a16="http://schemas.microsoft.com/office/drawing/2014/main" id="{860118B7-F532-F04E-51BB-9D8865BDEAD4}"/>
                </a:ext>
              </a:extLst>
            </p:cNvPr>
            <p:cNvSpPr/>
            <p:nvPr/>
          </p:nvSpPr>
          <p:spPr>
            <a:xfrm>
              <a:off x="10170520" y="7742002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GB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Consider the Level of Maturity</a:t>
              </a:r>
            </a:p>
            <a:p>
              <a:pPr defTabSz="1371600">
                <a:defRPr/>
              </a:pPr>
              <a:endParaRPr lang="en-US" sz="3000" b="1" dirty="0">
                <a:solidFill>
                  <a:srgbClr val="121212"/>
                </a:solidFill>
                <a:latin typeface="Epilogue Black" pitchFamily="2" charset="77"/>
              </a:endParaRPr>
            </a:p>
            <a:p>
              <a:pPr defTabSz="1371600"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Leaders must evaluate each member’s ability and willingness to complete the task to assign roles and leadership styles effectively.</a:t>
              </a:r>
            </a:p>
          </p:txBody>
        </p:sp>
        <p:sp>
          <p:nvSpPr>
            <p:cNvPr id="17" name="Rounded Rectangle 11">
              <a:extLst>
                <a:ext uri="{FF2B5EF4-FFF2-40B4-BE49-F238E27FC236}">
                  <a16:creationId xmlns:a16="http://schemas.microsoft.com/office/drawing/2014/main" id="{AC1EB548-78AD-EDEB-525B-F6F1B63AD332}"/>
                </a:ext>
              </a:extLst>
            </p:cNvPr>
            <p:cNvSpPr/>
            <p:nvPr/>
          </p:nvSpPr>
          <p:spPr>
            <a:xfrm>
              <a:off x="10170520" y="-1442357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Consider the Task</a:t>
              </a:r>
            </a:p>
            <a:p>
              <a:pPr defTabSz="1371600">
                <a:defRPr/>
              </a:pPr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pPr defTabSz="1371600"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Leaders need to clearly understand the complexity and requirements of the task to determine if it has been successfully accomplished.</a:t>
              </a:r>
              <a:endParaRPr lang="en-US" sz="2400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45CC4A0-E55A-B80C-0D4E-7E1B10352D25}"/>
              </a:ext>
            </a:extLst>
          </p:cNvPr>
          <p:cNvSpPr txBox="1"/>
          <p:nvPr/>
        </p:nvSpPr>
        <p:spPr>
          <a:xfrm>
            <a:off x="2286000" y="1784888"/>
            <a:ext cx="6376727" cy="671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E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9068E-F106-EABC-813C-3DC3A081A489}"/>
              </a:ext>
            </a:extLst>
          </p:cNvPr>
          <p:cNvSpPr txBox="1"/>
          <p:nvPr/>
        </p:nvSpPr>
        <p:spPr>
          <a:xfrm>
            <a:off x="5822413" y="-10091302"/>
            <a:ext cx="3321587" cy="18740002"/>
          </a:xfrm>
          <a:prstGeom prst="rect">
            <a:avLst/>
          </a:prstGeom>
          <a:solidFill>
            <a:srgbClr val="01204C"/>
          </a:solidFill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1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2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3</a:t>
            </a: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4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47FEBD-67A1-48B1-0C70-15BC2CD29132}"/>
              </a:ext>
            </a:extLst>
          </p:cNvPr>
          <p:cNvSpPr/>
          <p:nvPr/>
        </p:nvSpPr>
        <p:spPr>
          <a:xfrm>
            <a:off x="5822413" y="0"/>
            <a:ext cx="12465587" cy="3057993"/>
          </a:xfrm>
          <a:prstGeom prst="rect">
            <a:avLst/>
          </a:prstGeom>
          <a:solidFill>
            <a:srgbClr val="012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F0B98F-D3DB-5F4C-316B-00073CED570A}"/>
              </a:ext>
            </a:extLst>
          </p:cNvPr>
          <p:cNvSpPr/>
          <p:nvPr/>
        </p:nvSpPr>
        <p:spPr>
          <a:xfrm>
            <a:off x="5822413" y="7634762"/>
            <a:ext cx="12465587" cy="2685966"/>
          </a:xfrm>
          <a:prstGeom prst="rect">
            <a:avLst/>
          </a:prstGeom>
          <a:solidFill>
            <a:srgbClr val="012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27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EE5527-B395-FA0F-261D-9FED646C147C}"/>
              </a:ext>
            </a:extLst>
          </p:cNvPr>
          <p:cNvGrpSpPr/>
          <p:nvPr/>
        </p:nvGrpSpPr>
        <p:grpSpPr>
          <a:xfrm>
            <a:off x="6406212" y="301898"/>
            <a:ext cx="5475576" cy="1667572"/>
            <a:chOff x="7097091" y="419100"/>
            <a:chExt cx="5475576" cy="1667572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FEA54CFB-EB50-CC5F-AE5B-8332DBFBC421}"/>
                </a:ext>
              </a:extLst>
            </p:cNvPr>
            <p:cNvSpPr/>
            <p:nvPr/>
          </p:nvSpPr>
          <p:spPr>
            <a:xfrm>
              <a:off x="7097091" y="738915"/>
              <a:ext cx="5475576" cy="1318401"/>
            </a:xfrm>
            <a:custGeom>
              <a:avLst/>
              <a:gdLst/>
              <a:ahLst/>
              <a:cxnLst/>
              <a:rect l="l" t="t" r="r" b="b"/>
              <a:pathLst>
                <a:path w="4327479" h="600872">
                  <a:moveTo>
                    <a:pt x="0" y="0"/>
                  </a:moveTo>
                  <a:lnTo>
                    <a:pt x="4327478" y="0"/>
                  </a:lnTo>
                  <a:lnTo>
                    <a:pt x="4327478" y="600872"/>
                  </a:lnTo>
                  <a:lnTo>
                    <a:pt x="0" y="600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1533" b="-71533"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308E96C4-D97F-3D2E-2DFB-6D8E0C26798F}"/>
                </a:ext>
              </a:extLst>
            </p:cNvPr>
            <p:cNvSpPr txBox="1"/>
            <p:nvPr/>
          </p:nvSpPr>
          <p:spPr>
            <a:xfrm>
              <a:off x="7244076" y="419100"/>
              <a:ext cx="5258168" cy="16675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740"/>
                </a:lnSpc>
              </a:pPr>
              <a:r>
                <a:rPr lang="en-US" sz="8000" b="1" dirty="0">
                  <a:solidFill>
                    <a:srgbClr val="01204C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Elements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6867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485900" y="2552700"/>
            <a:ext cx="15316200" cy="5853141"/>
          </a:xfrm>
          <a:prstGeom prst="rect">
            <a:avLst/>
          </a:prstGeom>
        </p:spPr>
        <p:txBody>
          <a:bodyPr wrap="square" lIns="0" tIns="0" rIns="0" bIns="0" numCol="2" rtlCol="0" anchor="t">
            <a:spAutoFit/>
          </a:bodyPr>
          <a:lstStyle/>
          <a:p>
            <a:pPr>
              <a:lnSpc>
                <a:spcPts val="5790"/>
              </a:lnSpc>
            </a:pPr>
            <a:r>
              <a:rPr lang="en-GB" sz="3000" b="1" dirty="0">
                <a:solidFill>
                  <a:srgbClr val="FFFFFF"/>
                </a:solidFill>
                <a:latin typeface="Neue Machina Ultra-Bold" panose="020B0604020202020204" charset="0"/>
                <a:ea typeface="Neue Machina Ultra-Bold"/>
                <a:cs typeface="Neue Machina Ultra-Bold"/>
                <a:sym typeface="Neue Machina Ultra-Bold"/>
              </a:rPr>
              <a:t>Advantages of SLT</a:t>
            </a:r>
          </a:p>
          <a:p>
            <a:pPr marL="514350" indent="-514350">
              <a:lnSpc>
                <a:spcPts val="5790"/>
              </a:lnSpc>
              <a:buFont typeface="+mj-lt"/>
              <a:buAutoNum type="arabicPeriod"/>
            </a:pPr>
            <a:r>
              <a:rPr lang="en-GB" sz="2800" b="1" dirty="0">
                <a:solidFill>
                  <a:srgbClr val="FFFFFF"/>
                </a:solidFill>
                <a:latin typeface="Montserrat Medium" panose="00000600000000000000" pitchFamily="2" charset="0"/>
                <a:ea typeface="Neue Machina Ultra-Bold"/>
                <a:cs typeface="Neue Machina Ultra-Bold"/>
                <a:sym typeface="Neue Machina Ultra-Bold"/>
              </a:rPr>
              <a:t>Flexibility: Leaders can adapt to different situations.</a:t>
            </a:r>
          </a:p>
          <a:p>
            <a:pPr marL="514350" indent="-514350">
              <a:lnSpc>
                <a:spcPts val="5790"/>
              </a:lnSpc>
              <a:buFont typeface="+mj-lt"/>
              <a:buAutoNum type="arabicPeriod"/>
            </a:pPr>
            <a:r>
              <a:rPr lang="en-GB" sz="2800" b="1" dirty="0">
                <a:solidFill>
                  <a:srgbClr val="FFFFFF"/>
                </a:solidFill>
                <a:latin typeface="Montserrat Medium" panose="00000600000000000000" pitchFamily="2" charset="0"/>
                <a:ea typeface="Neue Machina Ultra-Bold"/>
                <a:cs typeface="Neue Machina Ultra-Bold"/>
                <a:sym typeface="Neue Machina Ultra-Bold"/>
              </a:rPr>
              <a:t>Improved follower performance: Tailored support boosts productivity.</a:t>
            </a:r>
          </a:p>
          <a:p>
            <a:pPr marL="514350" indent="-514350">
              <a:lnSpc>
                <a:spcPts val="5790"/>
              </a:lnSpc>
              <a:buFont typeface="+mj-lt"/>
              <a:buAutoNum type="arabicPeriod"/>
            </a:pPr>
            <a:r>
              <a:rPr lang="en-GB" sz="2800" b="1" dirty="0">
                <a:solidFill>
                  <a:srgbClr val="FFFFFF"/>
                </a:solidFill>
                <a:latin typeface="Montserrat Medium" panose="00000600000000000000" pitchFamily="2" charset="0"/>
                <a:ea typeface="Neue Machina Ultra-Bold"/>
                <a:cs typeface="Neue Machina Ultra-Bold"/>
                <a:sym typeface="Neue Machina Ultra-Bold"/>
              </a:rPr>
              <a:t>Enhanced communication: Leaders understand followers' needs better.</a:t>
            </a:r>
          </a:p>
          <a:p>
            <a:pPr>
              <a:lnSpc>
                <a:spcPts val="5790"/>
              </a:lnSpc>
            </a:pPr>
            <a:endParaRPr lang="en-GB" sz="2800" b="1" dirty="0">
              <a:solidFill>
                <a:srgbClr val="FFFFFF"/>
              </a:solidFill>
              <a:latin typeface="Montserrat Medium" panose="00000600000000000000" pitchFamily="2" charset="0"/>
              <a:ea typeface="Neue Machina Ultra-Bold"/>
              <a:cs typeface="Neue Machina Ultra-Bold"/>
              <a:sym typeface="Neue Machina Ultra-Bold"/>
            </a:endParaRPr>
          </a:p>
          <a:p>
            <a:pPr>
              <a:lnSpc>
                <a:spcPts val="5790"/>
              </a:lnSpc>
            </a:pPr>
            <a:r>
              <a:rPr lang="en-GB" sz="3000" b="1" dirty="0">
                <a:solidFill>
                  <a:srgbClr val="FFFFFF"/>
                </a:solidFill>
                <a:latin typeface="Neue Machina Ultra-Bold" panose="020B0604020202020204" charset="0"/>
                <a:ea typeface="Neue Machina Ultra-Bold"/>
                <a:cs typeface="Neue Machina Ultra-Bold"/>
                <a:sym typeface="Neue Machina Ultra-Bold"/>
              </a:rPr>
              <a:t>Limitations of SLT</a:t>
            </a:r>
          </a:p>
          <a:p>
            <a:pPr marL="514350" indent="-514350">
              <a:lnSpc>
                <a:spcPts val="5790"/>
              </a:lnSpc>
              <a:buFont typeface="+mj-lt"/>
              <a:buAutoNum type="arabicPeriod"/>
            </a:pPr>
            <a:r>
              <a:rPr lang="en-GB" sz="2800" b="1" dirty="0">
                <a:solidFill>
                  <a:srgbClr val="FFFFFF"/>
                </a:solidFill>
                <a:latin typeface="Montserrat Medium" panose="00000600000000000000" pitchFamily="2" charset="0"/>
                <a:ea typeface="Neue Machina Ultra-Bold"/>
                <a:cs typeface="Neue Machina Ultra-Bold"/>
                <a:sym typeface="Neue Machina Ultra-Bold"/>
              </a:rPr>
              <a:t>Requires leaders to accurately assess follower readiness.</a:t>
            </a:r>
          </a:p>
          <a:p>
            <a:pPr marL="514350" indent="-514350">
              <a:lnSpc>
                <a:spcPts val="5790"/>
              </a:lnSpc>
              <a:buFont typeface="+mj-lt"/>
              <a:buAutoNum type="arabicPeriod"/>
            </a:pPr>
            <a:r>
              <a:rPr lang="en-GB" sz="2800" b="1" dirty="0">
                <a:solidFill>
                  <a:srgbClr val="FFFFFF"/>
                </a:solidFill>
                <a:latin typeface="Montserrat Medium" panose="00000600000000000000" pitchFamily="2" charset="0"/>
                <a:ea typeface="Neue Machina Ultra-Bold"/>
                <a:cs typeface="Neue Machina Ultra-Bold"/>
                <a:sym typeface="Neue Machina Ultra-Bold"/>
              </a:rPr>
              <a:t>May be challenging to implement in large organizations.</a:t>
            </a:r>
            <a:endParaRPr lang="en-US" sz="2800" b="1" dirty="0">
              <a:solidFill>
                <a:srgbClr val="FFFFFF"/>
              </a:solidFill>
              <a:latin typeface="Montserrat Medium" panose="00000600000000000000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6217B8-14CA-A3AA-D0F4-577009EEA316}"/>
              </a:ext>
            </a:extLst>
          </p:cNvPr>
          <p:cNvGrpSpPr/>
          <p:nvPr/>
        </p:nvGrpSpPr>
        <p:grpSpPr>
          <a:xfrm>
            <a:off x="5486400" y="177461"/>
            <a:ext cx="7614588" cy="1667572"/>
            <a:chOff x="7097091" y="419100"/>
            <a:chExt cx="5475576" cy="1667572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5383AFE0-0D53-B5D7-6051-4FCE615BA417}"/>
                </a:ext>
              </a:extLst>
            </p:cNvPr>
            <p:cNvSpPr/>
            <p:nvPr/>
          </p:nvSpPr>
          <p:spPr>
            <a:xfrm>
              <a:off x="7097091" y="738915"/>
              <a:ext cx="5475576" cy="1318401"/>
            </a:xfrm>
            <a:custGeom>
              <a:avLst/>
              <a:gdLst/>
              <a:ahLst/>
              <a:cxnLst/>
              <a:rect l="l" t="t" r="r" b="b"/>
              <a:pathLst>
                <a:path w="4327479" h="600872">
                  <a:moveTo>
                    <a:pt x="0" y="0"/>
                  </a:moveTo>
                  <a:lnTo>
                    <a:pt x="4327478" y="0"/>
                  </a:lnTo>
                  <a:lnTo>
                    <a:pt x="4327478" y="600872"/>
                  </a:lnTo>
                  <a:lnTo>
                    <a:pt x="0" y="600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1533" b="-71533"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595B5E02-AA8A-9354-F330-39C87BD10DAB}"/>
                </a:ext>
              </a:extLst>
            </p:cNvPr>
            <p:cNvSpPr txBox="1"/>
            <p:nvPr/>
          </p:nvSpPr>
          <p:spPr>
            <a:xfrm>
              <a:off x="7244076" y="419100"/>
              <a:ext cx="5258168" cy="16675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740"/>
                </a:lnSpc>
              </a:pPr>
              <a:r>
                <a:rPr lang="en-US" sz="8000" b="1" dirty="0">
                  <a:solidFill>
                    <a:srgbClr val="01204C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Pros &amp; Cons</a:t>
              </a:r>
            </a:p>
          </p:txBody>
        </p:sp>
      </p:grpSp>
      <p:sp>
        <p:nvSpPr>
          <p:cNvPr id="5" name="AutoShape 6">
            <a:extLst>
              <a:ext uri="{FF2B5EF4-FFF2-40B4-BE49-F238E27FC236}">
                <a16:creationId xmlns:a16="http://schemas.microsoft.com/office/drawing/2014/main" id="{CCB1A8B7-438B-E842-3846-1DF58AF6AE4C}"/>
              </a:ext>
            </a:extLst>
          </p:cNvPr>
          <p:cNvSpPr/>
          <p:nvPr/>
        </p:nvSpPr>
        <p:spPr>
          <a:xfrm rot="-5400000" flipV="1">
            <a:off x="6186879" y="5158176"/>
            <a:ext cx="5152244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9190D1FC-4270-A8F4-8F7C-3C45F29E5FDE}"/>
              </a:ext>
            </a:extLst>
          </p:cNvPr>
          <p:cNvSpPr/>
          <p:nvPr/>
        </p:nvSpPr>
        <p:spPr>
          <a:xfrm>
            <a:off x="13003054" y="588323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8A921323-74E8-91F4-FA8C-E6CA41D83F44}"/>
              </a:ext>
            </a:extLst>
          </p:cNvPr>
          <p:cNvSpPr/>
          <p:nvPr/>
        </p:nvSpPr>
        <p:spPr>
          <a:xfrm>
            <a:off x="14195348" y="7496309"/>
            <a:ext cx="8893252" cy="8315191"/>
          </a:xfrm>
          <a:custGeom>
            <a:avLst/>
            <a:gdLst/>
            <a:ahLst/>
            <a:cxnLst/>
            <a:rect l="l" t="t" r="r" b="b"/>
            <a:pathLst>
              <a:path w="8893252" h="8315191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279A0DA7-7722-F986-66D6-CF57B6E92F79}"/>
              </a:ext>
            </a:extLst>
          </p:cNvPr>
          <p:cNvSpPr/>
          <p:nvPr/>
        </p:nvSpPr>
        <p:spPr>
          <a:xfrm>
            <a:off x="-9933184" y="-788670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74EBD668-B8BA-BFAC-765A-EED863DADA8D}"/>
              </a:ext>
            </a:extLst>
          </p:cNvPr>
          <p:cNvSpPr/>
          <p:nvPr/>
        </p:nvSpPr>
        <p:spPr>
          <a:xfrm rot="1365435">
            <a:off x="-7250574" y="-4663625"/>
            <a:ext cx="6282382" cy="6378053"/>
          </a:xfrm>
          <a:custGeom>
            <a:avLst/>
            <a:gdLst/>
            <a:ahLst/>
            <a:cxnLst/>
            <a:rect l="l" t="t" r="r" b="b"/>
            <a:pathLst>
              <a:path w="6282382" h="6378053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19753E-6 L 0.14548 0.191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4" y="95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3.08642E-6 L 0.0579 0.21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" y="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4000" y="-2980135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0902058" y="3777358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 rot="475637">
            <a:off x="12804910" y="5521130"/>
            <a:ext cx="8893252" cy="8315191"/>
          </a:xfrm>
          <a:custGeom>
            <a:avLst/>
            <a:gdLst/>
            <a:ahLst/>
            <a:cxnLst/>
            <a:rect l="l" t="t" r="r" b="b"/>
            <a:pathLst>
              <a:path w="8893252" h="8315191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 rot="1365435">
            <a:off x="-2821390" y="242940"/>
            <a:ext cx="6282382" cy="6378053"/>
          </a:xfrm>
          <a:custGeom>
            <a:avLst/>
            <a:gdLst/>
            <a:ahLst/>
            <a:cxnLst/>
            <a:rect l="l" t="t" r="r" b="b"/>
            <a:pathLst>
              <a:path w="6282382" h="6378053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TextBox 6"/>
          <p:cNvSpPr txBox="1"/>
          <p:nvPr/>
        </p:nvSpPr>
        <p:spPr>
          <a:xfrm>
            <a:off x="4415840" y="4145226"/>
            <a:ext cx="9456319" cy="292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GB" sz="4136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"Effective leadership is not about being rigid but about being responsive to the needs of team."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271219" y="4200702"/>
            <a:ext cx="8148349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9762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Thank You</a:t>
            </a: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AA46E2A9-3374-70EB-22E4-A9E73D0FAA82}"/>
              </a:ext>
            </a:extLst>
          </p:cNvPr>
          <p:cNvSpPr/>
          <p:nvPr/>
        </p:nvSpPr>
        <p:spPr>
          <a:xfrm>
            <a:off x="6482458" y="-108842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207FCAE7-744F-7903-EDA2-34838E6D1B46}"/>
              </a:ext>
            </a:extLst>
          </p:cNvPr>
          <p:cNvSpPr/>
          <p:nvPr/>
        </p:nvSpPr>
        <p:spPr>
          <a:xfrm rot="475637">
            <a:off x="8385310" y="1634930"/>
            <a:ext cx="8893252" cy="8315191"/>
          </a:xfrm>
          <a:custGeom>
            <a:avLst/>
            <a:gdLst/>
            <a:ahLst/>
            <a:cxnLst/>
            <a:rect l="l" t="t" r="r" b="b"/>
            <a:pathLst>
              <a:path w="8893252" h="8315191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CF412-F884-274A-6FAD-D1466B1DF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F260F470-3476-8FEC-AC51-60CEAB1F27ED}"/>
              </a:ext>
            </a:extLst>
          </p:cNvPr>
          <p:cNvSpPr txBox="1"/>
          <p:nvPr/>
        </p:nvSpPr>
        <p:spPr>
          <a:xfrm>
            <a:off x="1128521" y="1104230"/>
            <a:ext cx="14496421" cy="9182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371600" indent="-1371600">
              <a:lnSpc>
                <a:spcPts val="14740"/>
              </a:lnSpc>
              <a:buFont typeface="+mj-lt"/>
              <a:buAutoNum type="arabicPeriod"/>
            </a:pPr>
            <a:r>
              <a:rPr lang="en-US" sz="6600" b="1" dirty="0">
                <a:solidFill>
                  <a:schemeClr val="bg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Definition</a:t>
            </a:r>
          </a:p>
          <a:p>
            <a:pPr marL="1371600" indent="-1371600">
              <a:lnSpc>
                <a:spcPts val="14740"/>
              </a:lnSpc>
              <a:buFont typeface="+mj-lt"/>
              <a:buAutoNum type="arabicPeriod"/>
            </a:pPr>
            <a:r>
              <a:rPr lang="en-US" sz="6600" b="1" dirty="0">
                <a:solidFill>
                  <a:schemeClr val="bg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Leadership Styles</a:t>
            </a:r>
          </a:p>
          <a:p>
            <a:pPr marL="1371600" indent="-1371600">
              <a:lnSpc>
                <a:spcPts val="14740"/>
              </a:lnSpc>
              <a:buFont typeface="+mj-lt"/>
              <a:buAutoNum type="arabicPeriod"/>
            </a:pPr>
            <a:r>
              <a:rPr lang="en-US" sz="6600" b="1" dirty="0">
                <a:solidFill>
                  <a:schemeClr val="bg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Follower Maturity Level</a:t>
            </a:r>
          </a:p>
          <a:p>
            <a:pPr marL="1371600" indent="-1371600">
              <a:lnSpc>
                <a:spcPts val="14740"/>
              </a:lnSpc>
              <a:buFont typeface="+mj-lt"/>
              <a:buAutoNum type="arabicPeriod"/>
            </a:pPr>
            <a:r>
              <a:rPr lang="en-US" sz="6600" b="1" dirty="0">
                <a:solidFill>
                  <a:schemeClr val="bg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Contextual Elements</a:t>
            </a:r>
          </a:p>
          <a:p>
            <a:pPr marL="1371600" indent="-1371600">
              <a:lnSpc>
                <a:spcPts val="14740"/>
              </a:lnSpc>
              <a:buFont typeface="+mj-lt"/>
              <a:buAutoNum type="arabicPeriod"/>
            </a:pPr>
            <a:r>
              <a:rPr lang="en-US" sz="6600" b="1" dirty="0">
                <a:solidFill>
                  <a:schemeClr val="bg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Pros &amp; Cons </a:t>
            </a: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D552D224-A407-F755-8E19-DFA17FB873E0}"/>
              </a:ext>
            </a:extLst>
          </p:cNvPr>
          <p:cNvSpPr/>
          <p:nvPr/>
        </p:nvSpPr>
        <p:spPr>
          <a:xfrm>
            <a:off x="12305648" y="-4066386"/>
            <a:ext cx="8831880" cy="8831880"/>
          </a:xfrm>
          <a:custGeom>
            <a:avLst/>
            <a:gdLst/>
            <a:ahLst/>
            <a:cxnLst/>
            <a:rect l="l" t="t" r="r" b="b"/>
            <a:pathLst>
              <a:path w="8831880" h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0C1A742-0325-7ECB-06DA-7AACE6F98B9F}"/>
              </a:ext>
            </a:extLst>
          </p:cNvPr>
          <p:cNvSpPr/>
          <p:nvPr/>
        </p:nvSpPr>
        <p:spPr>
          <a:xfrm>
            <a:off x="1140244" y="342900"/>
            <a:ext cx="4269956" cy="882669"/>
          </a:xfrm>
          <a:custGeom>
            <a:avLst/>
            <a:gdLst/>
            <a:ahLst/>
            <a:cxnLst/>
            <a:rect l="l" t="t" r="r" b="b"/>
            <a:pathLst>
              <a:path w="4327479" h="600872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1533" b="-71533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E2D4B4EF-25B8-B0CC-F54B-86581CCE735B}"/>
              </a:ext>
            </a:extLst>
          </p:cNvPr>
          <p:cNvSpPr txBox="1"/>
          <p:nvPr/>
        </p:nvSpPr>
        <p:spPr>
          <a:xfrm>
            <a:off x="1355023" y="-342803"/>
            <a:ext cx="4097218" cy="1623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740"/>
              </a:lnSpc>
            </a:pPr>
            <a:r>
              <a:rPr lang="en-US" sz="6600" b="1" dirty="0">
                <a:solidFill>
                  <a:srgbClr val="01204C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Content</a:t>
            </a:r>
          </a:p>
        </p:txBody>
      </p:sp>
      <p:sp>
        <p:nvSpPr>
          <p:cNvPr id="20" name="Freeform 4">
            <a:extLst>
              <a:ext uri="{FF2B5EF4-FFF2-40B4-BE49-F238E27FC236}">
                <a16:creationId xmlns:a16="http://schemas.microsoft.com/office/drawing/2014/main" id="{FCC82FE6-93DF-CB30-FCD7-C2D75816F95B}"/>
              </a:ext>
            </a:extLst>
          </p:cNvPr>
          <p:cNvSpPr/>
          <p:nvPr/>
        </p:nvSpPr>
        <p:spPr>
          <a:xfrm rot="7639571">
            <a:off x="13629021" y="6649146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24" name="Freeform 20">
            <a:extLst>
              <a:ext uri="{FF2B5EF4-FFF2-40B4-BE49-F238E27FC236}">
                <a16:creationId xmlns:a16="http://schemas.microsoft.com/office/drawing/2014/main" id="{BC88EED9-8293-F5D8-CD33-EB2E922763A6}"/>
              </a:ext>
            </a:extLst>
          </p:cNvPr>
          <p:cNvSpPr/>
          <p:nvPr/>
        </p:nvSpPr>
        <p:spPr>
          <a:xfrm rot="19184793">
            <a:off x="15276663" y="8510312"/>
            <a:ext cx="6022673" cy="3553377"/>
          </a:xfrm>
          <a:custGeom>
            <a:avLst/>
            <a:gdLst/>
            <a:ahLst/>
            <a:cxnLst/>
            <a:rect l="l" t="t" r="r" b="b"/>
            <a:pathLst>
              <a:path w="6022673" h="3553377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6" name="Freeform 19">
            <a:extLst>
              <a:ext uri="{FF2B5EF4-FFF2-40B4-BE49-F238E27FC236}">
                <a16:creationId xmlns:a16="http://schemas.microsoft.com/office/drawing/2014/main" id="{FCEDBBD4-D88E-FEF6-DE3A-5C1975439D7D}"/>
              </a:ext>
            </a:extLst>
          </p:cNvPr>
          <p:cNvSpPr/>
          <p:nvPr/>
        </p:nvSpPr>
        <p:spPr>
          <a:xfrm rot="5400000">
            <a:off x="15717988" y="-2818755"/>
            <a:ext cx="3493701" cy="5774713"/>
          </a:xfrm>
          <a:custGeom>
            <a:avLst/>
            <a:gdLst/>
            <a:ahLst/>
            <a:cxnLst/>
            <a:rect l="l" t="t" r="r" b="b"/>
            <a:pathLst>
              <a:path w="3493701" h="5774713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7" name="Freeform 3">
            <a:extLst>
              <a:ext uri="{FF2B5EF4-FFF2-40B4-BE49-F238E27FC236}">
                <a16:creationId xmlns:a16="http://schemas.microsoft.com/office/drawing/2014/main" id="{C370496B-4D17-E58F-E2D2-D156F9021CB3}"/>
              </a:ext>
            </a:extLst>
          </p:cNvPr>
          <p:cNvSpPr/>
          <p:nvPr/>
        </p:nvSpPr>
        <p:spPr>
          <a:xfrm rot="3133549">
            <a:off x="-4351838" y="9048929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5193DFB0-AB4A-144C-A667-B41890E78E56}"/>
              </a:ext>
            </a:extLst>
          </p:cNvPr>
          <p:cNvSpPr/>
          <p:nvPr/>
        </p:nvSpPr>
        <p:spPr>
          <a:xfrm>
            <a:off x="-3515671" y="10392885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274294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9B794-BB5E-F259-313D-8371D52B1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2077F6D6-1F14-8DDD-4858-3CDD836F0216}"/>
              </a:ext>
            </a:extLst>
          </p:cNvPr>
          <p:cNvSpPr/>
          <p:nvPr/>
        </p:nvSpPr>
        <p:spPr>
          <a:xfrm rot="3133549">
            <a:off x="-2635121" y="7626572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65073FD5-B1B7-5B05-4A0C-8A8153A1BB5C}"/>
              </a:ext>
            </a:extLst>
          </p:cNvPr>
          <p:cNvSpPr/>
          <p:nvPr/>
        </p:nvSpPr>
        <p:spPr>
          <a:xfrm>
            <a:off x="882081" y="1129228"/>
            <a:ext cx="5447907" cy="1046088"/>
          </a:xfrm>
          <a:custGeom>
            <a:avLst/>
            <a:gdLst/>
            <a:ahLst/>
            <a:cxnLst/>
            <a:rect l="l" t="t" r="r" b="b"/>
            <a:pathLst>
              <a:path w="4327479" h="600872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1533" b="-71533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CE7491F6-35D1-E20E-F373-E4F753854C8F}"/>
              </a:ext>
            </a:extLst>
          </p:cNvPr>
          <p:cNvSpPr txBox="1"/>
          <p:nvPr/>
        </p:nvSpPr>
        <p:spPr>
          <a:xfrm>
            <a:off x="1137138" y="552115"/>
            <a:ext cx="14496421" cy="1623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740"/>
              </a:lnSpc>
            </a:pPr>
            <a:r>
              <a:rPr lang="en-US" sz="6600" b="1" dirty="0">
                <a:solidFill>
                  <a:srgbClr val="01204C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Definition</a:t>
            </a:r>
            <a:endParaRPr lang="en-US"/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7A215E38-3153-3078-120F-F2ACBFF4511F}"/>
              </a:ext>
            </a:extLst>
          </p:cNvPr>
          <p:cNvSpPr/>
          <p:nvPr/>
        </p:nvSpPr>
        <p:spPr>
          <a:xfrm>
            <a:off x="10214212" y="-3040111"/>
            <a:ext cx="9514268" cy="8814821"/>
          </a:xfrm>
          <a:custGeom>
            <a:avLst/>
            <a:gdLst/>
            <a:ahLst/>
            <a:cxnLst/>
            <a:rect l="l" t="t" r="r" b="b"/>
            <a:pathLst>
              <a:path w="8831880" h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3" name="Freeform 19">
            <a:extLst>
              <a:ext uri="{FF2B5EF4-FFF2-40B4-BE49-F238E27FC236}">
                <a16:creationId xmlns:a16="http://schemas.microsoft.com/office/drawing/2014/main" id="{6B34D8FD-9148-F49A-09D6-690C91C48920}"/>
              </a:ext>
            </a:extLst>
          </p:cNvPr>
          <p:cNvSpPr/>
          <p:nvPr/>
        </p:nvSpPr>
        <p:spPr>
          <a:xfrm rot="3745913">
            <a:off x="13886708" y="-2020727"/>
            <a:ext cx="3493701" cy="5774713"/>
          </a:xfrm>
          <a:custGeom>
            <a:avLst/>
            <a:gdLst/>
            <a:ahLst/>
            <a:cxnLst/>
            <a:rect l="l" t="t" r="r" b="b"/>
            <a:pathLst>
              <a:path w="3493701" h="5774713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003FD704-5DB1-91C1-D2D1-1A7F03A390AA}"/>
              </a:ext>
            </a:extLst>
          </p:cNvPr>
          <p:cNvSpPr txBox="1"/>
          <p:nvPr/>
        </p:nvSpPr>
        <p:spPr>
          <a:xfrm>
            <a:off x="609600" y="3296840"/>
            <a:ext cx="16062911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rgbClr val="FFFFFF"/>
                </a:solidFill>
                <a:latin typeface="Neue Machina Ultra-Bold" panose="020B0604020202020204" charset="0"/>
                <a:ea typeface="Montserrat"/>
                <a:cs typeface="Montserrat"/>
                <a:sym typeface="Montserrat"/>
              </a:rPr>
              <a:t>Developed by ‘Paul Hersey’ and ‘Ken Blanchard’ in the 1970s.</a:t>
            </a:r>
          </a:p>
          <a:p>
            <a:pPr algn="l"/>
            <a:endParaRPr lang="en-GB" sz="4800" dirty="0">
              <a:solidFill>
                <a:srgbClr val="FFFFFF"/>
              </a:solidFill>
              <a:latin typeface="Neue Machina Ultra-Bold" panose="020B0604020202020204" charset="0"/>
              <a:ea typeface="Montserrat"/>
              <a:cs typeface="Montserrat"/>
              <a:sym typeface="Montserra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rgbClr val="FFFFFF"/>
                </a:solidFill>
                <a:latin typeface="Neue Machina Ultra-Bold" panose="020B0604020202020204" charset="0"/>
                <a:ea typeface="Montserrat"/>
                <a:cs typeface="Montserrat"/>
                <a:sym typeface="Montserrat"/>
              </a:rPr>
              <a:t>Focuses on adapting leadership styles based on the "readiness" or competence of followers.</a:t>
            </a:r>
            <a:endParaRPr lang="en-US" sz="4800" dirty="0">
              <a:solidFill>
                <a:srgbClr val="FFFFFF"/>
              </a:solidFill>
              <a:latin typeface="Neue Machina Ultra-Bold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4A1465A-E759-0376-DD7B-018A5AEB8565}"/>
              </a:ext>
            </a:extLst>
          </p:cNvPr>
          <p:cNvSpPr/>
          <p:nvPr/>
        </p:nvSpPr>
        <p:spPr>
          <a:xfrm>
            <a:off x="-1798954" y="8970528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07C789F6-B551-B92C-513B-9D7BD3B7AA6B}"/>
              </a:ext>
            </a:extLst>
          </p:cNvPr>
          <p:cNvSpPr/>
          <p:nvPr/>
        </p:nvSpPr>
        <p:spPr>
          <a:xfrm rot="7639571">
            <a:off x="13059241" y="6353942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7" name="Freeform 20">
            <a:extLst>
              <a:ext uri="{FF2B5EF4-FFF2-40B4-BE49-F238E27FC236}">
                <a16:creationId xmlns:a16="http://schemas.microsoft.com/office/drawing/2014/main" id="{F8060387-1D40-D500-A108-E7F0BB81F0B0}"/>
              </a:ext>
            </a:extLst>
          </p:cNvPr>
          <p:cNvSpPr/>
          <p:nvPr/>
        </p:nvSpPr>
        <p:spPr>
          <a:xfrm rot="19184793">
            <a:off x="14706883" y="8215108"/>
            <a:ext cx="6022673" cy="3553377"/>
          </a:xfrm>
          <a:custGeom>
            <a:avLst/>
            <a:gdLst/>
            <a:ahLst/>
            <a:cxnLst/>
            <a:rect l="l" t="t" r="r" b="b"/>
            <a:pathLst>
              <a:path w="6022673" h="3553377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3179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5A40F-3586-FB28-DA18-E6CB370A9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A54C0F4A-BAC8-D40B-012A-E16EAB099F84}"/>
              </a:ext>
            </a:extLst>
          </p:cNvPr>
          <p:cNvSpPr/>
          <p:nvPr/>
        </p:nvSpPr>
        <p:spPr>
          <a:xfrm>
            <a:off x="882080" y="1129228"/>
            <a:ext cx="5823520" cy="1046088"/>
          </a:xfrm>
          <a:custGeom>
            <a:avLst/>
            <a:gdLst/>
            <a:ahLst/>
            <a:cxnLst/>
            <a:rect l="l" t="t" r="r" b="b"/>
            <a:pathLst>
              <a:path w="4327479" h="600872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1533" b="-71533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015AF57A-CA43-778A-5789-BA93775B97BB}"/>
              </a:ext>
            </a:extLst>
          </p:cNvPr>
          <p:cNvSpPr txBox="1"/>
          <p:nvPr/>
        </p:nvSpPr>
        <p:spPr>
          <a:xfrm>
            <a:off x="1137138" y="552115"/>
            <a:ext cx="14496421" cy="1623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740"/>
              </a:lnSpc>
            </a:pPr>
            <a:r>
              <a:rPr lang="en-US" sz="6600" b="1" dirty="0">
                <a:solidFill>
                  <a:srgbClr val="01204C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Importance</a:t>
            </a: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6A4B8784-680E-A2C3-CF20-C391D54990E5}"/>
              </a:ext>
            </a:extLst>
          </p:cNvPr>
          <p:cNvSpPr/>
          <p:nvPr/>
        </p:nvSpPr>
        <p:spPr>
          <a:xfrm>
            <a:off x="11889921" y="-3987737"/>
            <a:ext cx="8831880" cy="8831880"/>
          </a:xfrm>
          <a:custGeom>
            <a:avLst/>
            <a:gdLst/>
            <a:ahLst/>
            <a:cxnLst/>
            <a:rect l="l" t="t" r="r" b="b"/>
            <a:pathLst>
              <a:path w="8831880" h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3" name="Freeform 19">
            <a:extLst>
              <a:ext uri="{FF2B5EF4-FFF2-40B4-BE49-F238E27FC236}">
                <a16:creationId xmlns:a16="http://schemas.microsoft.com/office/drawing/2014/main" id="{D0550672-44F3-58B8-C3D8-FBE1FAA0448C}"/>
              </a:ext>
            </a:extLst>
          </p:cNvPr>
          <p:cNvSpPr/>
          <p:nvPr/>
        </p:nvSpPr>
        <p:spPr>
          <a:xfrm rot="3745913">
            <a:off x="15608011" y="-2609694"/>
            <a:ext cx="3493701" cy="5774713"/>
          </a:xfrm>
          <a:custGeom>
            <a:avLst/>
            <a:gdLst/>
            <a:ahLst/>
            <a:cxnLst/>
            <a:rect l="l" t="t" r="r" b="b"/>
            <a:pathLst>
              <a:path w="3493701" h="5774713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2D58C386-772F-36AA-FB09-75B19D540AEF}"/>
              </a:ext>
            </a:extLst>
          </p:cNvPr>
          <p:cNvSpPr txBox="1"/>
          <p:nvPr/>
        </p:nvSpPr>
        <p:spPr>
          <a:xfrm>
            <a:off x="609600" y="3296840"/>
            <a:ext cx="1606291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rgbClr val="FFFFFF"/>
                </a:solidFill>
                <a:latin typeface="Neue Machina Ultra-Bold" panose="020B0604020202020204" charset="0"/>
                <a:ea typeface="Montserrat"/>
                <a:cs typeface="Montserrat"/>
                <a:sym typeface="Montserrat"/>
              </a:rPr>
              <a:t>Helps leader be flexible and effective in diverse situation. </a:t>
            </a:r>
          </a:p>
          <a:p>
            <a:pPr algn="l"/>
            <a:endParaRPr lang="en-GB" sz="4800" dirty="0">
              <a:solidFill>
                <a:srgbClr val="FFFFFF"/>
              </a:solidFill>
              <a:latin typeface="Neue Machina Ultra-Bold" panose="020B0604020202020204" charset="0"/>
              <a:ea typeface="Montserrat"/>
              <a:cs typeface="Montserrat"/>
              <a:sym typeface="Montserra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rgbClr val="FFFFFF"/>
                </a:solidFill>
                <a:latin typeface="Neue Machina Ultra-Bold" panose="020B0604020202020204" charset="0"/>
                <a:ea typeface="Montserrat"/>
                <a:cs typeface="Montserrat"/>
                <a:sym typeface="Montserrat"/>
              </a:rPr>
              <a:t>Emphasizes that there is no "one-size-fits-all" leadership style.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FEBE56BE-2367-C8EC-1F72-1063E9ABB9FE}"/>
              </a:ext>
            </a:extLst>
          </p:cNvPr>
          <p:cNvSpPr/>
          <p:nvPr/>
        </p:nvSpPr>
        <p:spPr>
          <a:xfrm>
            <a:off x="-3358041" y="3663645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48C469E7-EBC3-CF26-1CA5-2E9E4B4545E1}"/>
              </a:ext>
            </a:extLst>
          </p:cNvPr>
          <p:cNvSpPr/>
          <p:nvPr/>
        </p:nvSpPr>
        <p:spPr>
          <a:xfrm>
            <a:off x="9875075" y="-3771854"/>
            <a:ext cx="1889331" cy="3419603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7F0006F7-27FA-0CC7-6BD6-A3DD645F63B4}"/>
              </a:ext>
            </a:extLst>
          </p:cNvPr>
          <p:cNvSpPr/>
          <p:nvPr/>
        </p:nvSpPr>
        <p:spPr>
          <a:xfrm rot="3133549">
            <a:off x="-2599238" y="7143929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EBF4FF8F-2919-4352-FEB3-9E3F7B0D63A1}"/>
              </a:ext>
            </a:extLst>
          </p:cNvPr>
          <p:cNvSpPr/>
          <p:nvPr/>
        </p:nvSpPr>
        <p:spPr>
          <a:xfrm>
            <a:off x="-1763071" y="8487885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305D1E8E-63D7-96C4-5662-07A68C5C8A2E}"/>
              </a:ext>
            </a:extLst>
          </p:cNvPr>
          <p:cNvSpPr/>
          <p:nvPr/>
        </p:nvSpPr>
        <p:spPr>
          <a:xfrm rot="7639571">
            <a:off x="12567760" y="4837264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7" name="Freeform 20">
            <a:extLst>
              <a:ext uri="{FF2B5EF4-FFF2-40B4-BE49-F238E27FC236}">
                <a16:creationId xmlns:a16="http://schemas.microsoft.com/office/drawing/2014/main" id="{97F94DDC-DB27-4541-876D-0C5A5F55B90F}"/>
              </a:ext>
            </a:extLst>
          </p:cNvPr>
          <p:cNvSpPr/>
          <p:nvPr/>
        </p:nvSpPr>
        <p:spPr>
          <a:xfrm rot="19184793">
            <a:off x="14421188" y="6724381"/>
            <a:ext cx="6022673" cy="3553377"/>
          </a:xfrm>
          <a:custGeom>
            <a:avLst/>
            <a:gdLst/>
            <a:ahLst/>
            <a:cxnLst/>
            <a:rect l="l" t="t" r="r" b="b"/>
            <a:pathLst>
              <a:path w="6022673" h="3553377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9452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3153A-5B1E-656C-596F-C2F97AED4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diagram of different styles of leadership&#10;&#10;Description automatically generated">
            <a:extLst>
              <a:ext uri="{FF2B5EF4-FFF2-40B4-BE49-F238E27FC236}">
                <a16:creationId xmlns:a16="http://schemas.microsoft.com/office/drawing/2014/main" id="{7297CAD7-4E67-01F4-DB25-16B64B1AE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466481"/>
            <a:ext cx="18284983" cy="10553700"/>
          </a:xfrm>
          <a:prstGeom prst="rect">
            <a:avLst/>
          </a:prstGeom>
        </p:spPr>
      </p:pic>
      <p:sp>
        <p:nvSpPr>
          <p:cNvPr id="4" name="Freeform 4">
            <a:extLst>
              <a:ext uri="{FF2B5EF4-FFF2-40B4-BE49-F238E27FC236}">
                <a16:creationId xmlns:a16="http://schemas.microsoft.com/office/drawing/2014/main" id="{FC1B0DF4-77A0-E0D4-5335-B993FD93F8C8}"/>
              </a:ext>
            </a:extLst>
          </p:cNvPr>
          <p:cNvSpPr/>
          <p:nvPr/>
        </p:nvSpPr>
        <p:spPr>
          <a:xfrm>
            <a:off x="1018120" y="3046618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A5C994D-DF57-9860-21C6-FD0D7151BDE9}"/>
              </a:ext>
            </a:extLst>
          </p:cNvPr>
          <p:cNvSpPr/>
          <p:nvPr/>
        </p:nvSpPr>
        <p:spPr>
          <a:xfrm>
            <a:off x="5489059" y="2935049"/>
            <a:ext cx="2068860" cy="3419603"/>
          </a:xfrm>
          <a:custGeom>
            <a:avLst/>
            <a:gdLst/>
            <a:ahLst/>
            <a:cxnLst/>
            <a:rect l="l" t="t" r="r" b="b"/>
            <a:pathLst>
              <a:path w="2068860" h="3419603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BE61590-D21B-5310-BEBC-BD8E59833B09}"/>
              </a:ext>
            </a:extLst>
          </p:cNvPr>
          <p:cNvSpPr/>
          <p:nvPr/>
        </p:nvSpPr>
        <p:spPr>
          <a:xfrm>
            <a:off x="9785417" y="2815423"/>
            <a:ext cx="1889331" cy="3419603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E91172B0-33F8-5810-4C11-A7FE282FB99F}"/>
              </a:ext>
            </a:extLst>
          </p:cNvPr>
          <p:cNvSpPr txBox="1"/>
          <p:nvPr/>
        </p:nvSpPr>
        <p:spPr>
          <a:xfrm>
            <a:off x="1018120" y="7649194"/>
            <a:ext cx="3071732" cy="1819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GB" sz="2800" dirty="0">
                <a:solidFill>
                  <a:srgbClr val="FFFFFF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(Telling)</a:t>
            </a:r>
          </a:p>
          <a:p>
            <a:pPr algn="ctr">
              <a:lnSpc>
                <a:spcPts val="3621"/>
              </a:lnSpc>
            </a:pPr>
            <a:r>
              <a:rPr lang="en-GB" sz="2800" dirty="0">
                <a:solidFill>
                  <a:srgbClr val="FFFFFF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High control,</a:t>
            </a:r>
          </a:p>
          <a:p>
            <a:pPr algn="ctr">
              <a:lnSpc>
                <a:spcPts val="3621"/>
              </a:lnSpc>
            </a:pPr>
            <a:r>
              <a:rPr lang="en-GB" sz="2800" dirty="0">
                <a:solidFill>
                  <a:srgbClr val="FFFFFF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step-by-step guidance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C44BB3AA-5E36-FF4D-9AFA-2D909D7BBF64}"/>
              </a:ext>
            </a:extLst>
          </p:cNvPr>
          <p:cNvSpPr txBox="1"/>
          <p:nvPr/>
        </p:nvSpPr>
        <p:spPr>
          <a:xfrm>
            <a:off x="524931" y="6776772"/>
            <a:ext cx="3791112" cy="71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Directing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81E5931-3CB8-903B-2237-80BACE0546D6}"/>
              </a:ext>
            </a:extLst>
          </p:cNvPr>
          <p:cNvSpPr txBox="1"/>
          <p:nvPr/>
        </p:nvSpPr>
        <p:spPr>
          <a:xfrm>
            <a:off x="4627933" y="6774594"/>
            <a:ext cx="3791112" cy="71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Coaching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54910C56-55EC-5A42-746E-9F41AC773454}"/>
              </a:ext>
            </a:extLst>
          </p:cNvPr>
          <p:cNvSpPr/>
          <p:nvPr/>
        </p:nvSpPr>
        <p:spPr>
          <a:xfrm>
            <a:off x="5013040" y="783059"/>
            <a:ext cx="8261920" cy="1046088"/>
          </a:xfrm>
          <a:custGeom>
            <a:avLst/>
            <a:gdLst/>
            <a:ahLst/>
            <a:cxnLst/>
            <a:rect l="l" t="t" r="r" b="b"/>
            <a:pathLst>
              <a:path w="4327479" h="600872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1533" b="-71533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534DF2CB-50AE-9324-F884-174575E614B1}"/>
              </a:ext>
            </a:extLst>
          </p:cNvPr>
          <p:cNvSpPr txBox="1"/>
          <p:nvPr/>
        </p:nvSpPr>
        <p:spPr>
          <a:xfrm>
            <a:off x="5304186" y="205946"/>
            <a:ext cx="7882566" cy="1623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740"/>
              </a:lnSpc>
            </a:pPr>
            <a:r>
              <a:rPr lang="en-US" sz="6600" b="1" dirty="0">
                <a:solidFill>
                  <a:srgbClr val="01204C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Leadership Style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6374C30E-18D9-54D6-0A6B-5B476BA750F3}"/>
              </a:ext>
            </a:extLst>
          </p:cNvPr>
          <p:cNvSpPr txBox="1"/>
          <p:nvPr/>
        </p:nvSpPr>
        <p:spPr>
          <a:xfrm>
            <a:off x="8839722" y="6769833"/>
            <a:ext cx="3791112" cy="71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Delegating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1BB2D039-7FF4-2D41-17A4-A6C8F7A34687}"/>
              </a:ext>
            </a:extLst>
          </p:cNvPr>
          <p:cNvSpPr txBox="1"/>
          <p:nvPr/>
        </p:nvSpPr>
        <p:spPr>
          <a:xfrm>
            <a:off x="13594238" y="6776772"/>
            <a:ext cx="3791112" cy="71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Supporting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00A66399-B08F-08F2-16F1-153547AF12ED}"/>
              </a:ext>
            </a:extLst>
          </p:cNvPr>
          <p:cNvSpPr txBox="1"/>
          <p:nvPr/>
        </p:nvSpPr>
        <p:spPr>
          <a:xfrm>
            <a:off x="5111189" y="7649194"/>
            <a:ext cx="3071732" cy="1819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GB" sz="2800" dirty="0">
                <a:solidFill>
                  <a:srgbClr val="FFFFFF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(Selling) Motivational, encourages participation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374FF9C9-80B9-F57B-29D4-2D87A492E95B}"/>
              </a:ext>
            </a:extLst>
          </p:cNvPr>
          <p:cNvSpPr txBox="1"/>
          <p:nvPr/>
        </p:nvSpPr>
        <p:spPr>
          <a:xfrm>
            <a:off x="9149862" y="7649194"/>
            <a:ext cx="3071732" cy="896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GB" sz="2800" dirty="0">
                <a:solidFill>
                  <a:srgbClr val="FFFFFF"/>
                </a:solidFill>
                <a:latin typeface="Montserrat Medium"/>
                <a:ea typeface="Montserrat"/>
                <a:cs typeface="Montserrat"/>
                <a:sym typeface="Montserrat"/>
              </a:rPr>
              <a:t> Shares decision-making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F0441678-3C3A-76E4-BA99-7C9B6E792D47}"/>
              </a:ext>
            </a:extLst>
          </p:cNvPr>
          <p:cNvSpPr txBox="1"/>
          <p:nvPr/>
        </p:nvSpPr>
        <p:spPr>
          <a:xfrm>
            <a:off x="13953928" y="7649194"/>
            <a:ext cx="3071732" cy="1819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GB" sz="2800" dirty="0">
                <a:solidFill>
                  <a:srgbClr val="FFFFFF"/>
                </a:solidFill>
                <a:latin typeface="Montserrat Medium"/>
                <a:sym typeface="Montserrat"/>
              </a:rPr>
              <a:t>(Participating) </a:t>
            </a:r>
            <a:endParaRPr lang="en-US" dirty="0">
              <a:latin typeface="Montserrat Medium"/>
            </a:endParaRPr>
          </a:p>
          <a:p>
            <a:pPr algn="ctr">
              <a:lnSpc>
                <a:spcPts val="3621"/>
              </a:lnSpc>
            </a:pPr>
            <a:r>
              <a:rPr lang="en-GB" sz="2800" dirty="0">
                <a:solidFill>
                  <a:srgbClr val="FFFFFF"/>
                </a:solidFill>
                <a:latin typeface="Montserrat Medium"/>
                <a:ea typeface="Montserrat"/>
                <a:cs typeface="Montserrat"/>
                <a:sym typeface="Montserrat"/>
              </a:rPr>
              <a:t>Gives full responsibility to the team</a:t>
            </a:r>
            <a:endParaRPr lang="en-GB">
              <a:latin typeface="Montserrat Medium"/>
            </a:endParaRPr>
          </a:p>
        </p:txBody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5ED1DB40-2F7D-030D-ED63-DD62F8C1B0B9}"/>
              </a:ext>
            </a:extLst>
          </p:cNvPr>
          <p:cNvSpPr/>
          <p:nvPr/>
        </p:nvSpPr>
        <p:spPr>
          <a:xfrm>
            <a:off x="14328589" y="-5326271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42A61C00-B275-1890-D8DE-B818265C3313}"/>
              </a:ext>
            </a:extLst>
          </p:cNvPr>
          <p:cNvSpPr/>
          <p:nvPr/>
        </p:nvSpPr>
        <p:spPr>
          <a:xfrm rot="3133549">
            <a:off x="-3437438" y="-300450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83D93232-F6A2-1700-4B4C-22C4DEFB5315}"/>
              </a:ext>
            </a:extLst>
          </p:cNvPr>
          <p:cNvSpPr/>
          <p:nvPr/>
        </p:nvSpPr>
        <p:spPr>
          <a:xfrm rot="8100000">
            <a:off x="14183249" y="7659379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7" descr="A colorful circle with a black background&#10;&#10;AI-generated content may be incorrect.">
            <a:extLst>
              <a:ext uri="{FF2B5EF4-FFF2-40B4-BE49-F238E27FC236}">
                <a16:creationId xmlns:a16="http://schemas.microsoft.com/office/drawing/2014/main" id="{4D774FE4-E152-B582-70B6-37DA6CCE146C}"/>
              </a:ext>
            </a:extLst>
          </p:cNvPr>
          <p:cNvSpPr/>
          <p:nvPr/>
        </p:nvSpPr>
        <p:spPr>
          <a:xfrm>
            <a:off x="14324092" y="2991871"/>
            <a:ext cx="2896262" cy="3128126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20" descr="A rainbow colored tube on a black background&#10;&#10;AI-generated content may be incorrect.">
            <a:extLst>
              <a:ext uri="{FF2B5EF4-FFF2-40B4-BE49-F238E27FC236}">
                <a16:creationId xmlns:a16="http://schemas.microsoft.com/office/drawing/2014/main" id="{C06EBDFA-455A-AE51-8EE5-20D991AF2E1F}"/>
              </a:ext>
            </a:extLst>
          </p:cNvPr>
          <p:cNvSpPr/>
          <p:nvPr/>
        </p:nvSpPr>
        <p:spPr>
          <a:xfrm rot="19184793">
            <a:off x="17454099" y="8693510"/>
            <a:ext cx="6022673" cy="3553377"/>
          </a:xfrm>
          <a:custGeom>
            <a:avLst/>
            <a:gdLst/>
            <a:ahLst/>
            <a:cxnLst/>
            <a:rect l="l" t="t" r="r" b="b"/>
            <a:pathLst>
              <a:path w="6022673" h="3553377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9045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F76CC-02FF-8166-F762-CB623E62A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iagram of different styles of leadership&#10;&#10;Description automatically generated">
            <a:extLst>
              <a:ext uri="{FF2B5EF4-FFF2-40B4-BE49-F238E27FC236}">
                <a16:creationId xmlns:a16="http://schemas.microsoft.com/office/drawing/2014/main" id="{4446547C-6C59-91B7-4F3E-E8F7D504A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64200" cy="10553700"/>
          </a:xfrm>
          <a:prstGeom prst="rect">
            <a:avLst/>
          </a:prstGeom>
        </p:spPr>
      </p:pic>
      <p:sp>
        <p:nvSpPr>
          <p:cNvPr id="3" name="Freeform 4">
            <a:extLst>
              <a:ext uri="{FF2B5EF4-FFF2-40B4-BE49-F238E27FC236}">
                <a16:creationId xmlns:a16="http://schemas.microsoft.com/office/drawing/2014/main" id="{4B09D980-4B90-BF3C-19B3-0E12755D0951}"/>
              </a:ext>
            </a:extLst>
          </p:cNvPr>
          <p:cNvSpPr/>
          <p:nvPr/>
        </p:nvSpPr>
        <p:spPr>
          <a:xfrm>
            <a:off x="16002000" y="2781300"/>
            <a:ext cx="1371600" cy="1480574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8C9DD907-FBB7-5CEB-8008-6FBDC8730039}"/>
              </a:ext>
            </a:extLst>
          </p:cNvPr>
          <p:cNvSpPr/>
          <p:nvPr/>
        </p:nvSpPr>
        <p:spPr>
          <a:xfrm>
            <a:off x="914400" y="4618148"/>
            <a:ext cx="1385719" cy="1973152"/>
          </a:xfrm>
          <a:custGeom>
            <a:avLst/>
            <a:gdLst/>
            <a:ahLst/>
            <a:cxnLst/>
            <a:rect l="l" t="t" r="r" b="b"/>
            <a:pathLst>
              <a:path w="2068860" h="3419603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94174F54-5613-9165-42CD-5B922910BA02}"/>
              </a:ext>
            </a:extLst>
          </p:cNvPr>
          <p:cNvSpPr/>
          <p:nvPr/>
        </p:nvSpPr>
        <p:spPr>
          <a:xfrm>
            <a:off x="1143000" y="7353300"/>
            <a:ext cx="1157119" cy="1811355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734D428-C505-40A9-953A-364DB3C7DAF9}"/>
              </a:ext>
            </a:extLst>
          </p:cNvPr>
          <p:cNvSpPr/>
          <p:nvPr/>
        </p:nvSpPr>
        <p:spPr>
          <a:xfrm>
            <a:off x="1172308" y="-1285044"/>
            <a:ext cx="8261920" cy="1046088"/>
          </a:xfrm>
          <a:custGeom>
            <a:avLst/>
            <a:gdLst/>
            <a:ahLst/>
            <a:cxnLst/>
            <a:rect l="l" t="t" r="r" b="b"/>
            <a:pathLst>
              <a:path w="4327479" h="600872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1533" b="-71533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9E69D34A-A456-1B39-ABD3-BE367F26F146}"/>
              </a:ext>
            </a:extLst>
          </p:cNvPr>
          <p:cNvSpPr/>
          <p:nvPr/>
        </p:nvSpPr>
        <p:spPr>
          <a:xfrm>
            <a:off x="-4800600" y="-4333210"/>
            <a:ext cx="8831880" cy="8831880"/>
          </a:xfrm>
          <a:custGeom>
            <a:avLst/>
            <a:gdLst/>
            <a:ahLst/>
            <a:cxnLst/>
            <a:rect l="l" t="t" r="r" b="b"/>
            <a:pathLst>
              <a:path w="8831880" h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537487F-DC62-FBC5-D5D8-9D15A2D1D496}"/>
              </a:ext>
            </a:extLst>
          </p:cNvPr>
          <p:cNvSpPr/>
          <p:nvPr/>
        </p:nvSpPr>
        <p:spPr>
          <a:xfrm rot="17821016">
            <a:off x="13413239" y="859447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628373DF-CA2A-7F9D-8549-8EF2982717BC}"/>
              </a:ext>
            </a:extLst>
          </p:cNvPr>
          <p:cNvSpPr/>
          <p:nvPr/>
        </p:nvSpPr>
        <p:spPr>
          <a:xfrm rot="3133549">
            <a:off x="-3004504" y="8620017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Freeform 7" descr="A colorful circle with a black background&#10;&#10;AI-generated content may be incorrect.">
            <a:extLst>
              <a:ext uri="{FF2B5EF4-FFF2-40B4-BE49-F238E27FC236}">
                <a16:creationId xmlns:a16="http://schemas.microsoft.com/office/drawing/2014/main" id="{9F07E6D3-A93E-5899-9F9E-FC2645C1777E}"/>
              </a:ext>
            </a:extLst>
          </p:cNvPr>
          <p:cNvSpPr/>
          <p:nvPr/>
        </p:nvSpPr>
        <p:spPr>
          <a:xfrm>
            <a:off x="16349804" y="6024781"/>
            <a:ext cx="1504291" cy="1555087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7558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79A63-40B2-AEC8-74AD-E0D34E2F5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408DB299-ECAB-115E-BA8C-B2135081F1DA}"/>
              </a:ext>
            </a:extLst>
          </p:cNvPr>
          <p:cNvSpPr txBox="1"/>
          <p:nvPr/>
        </p:nvSpPr>
        <p:spPr>
          <a:xfrm>
            <a:off x="1179958" y="2171700"/>
            <a:ext cx="165354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3600" b="0" i="0" dirty="0">
                <a:solidFill>
                  <a:srgbClr val="F8FAFF"/>
                </a:solidFill>
                <a:effectLst/>
                <a:latin typeface="Montserrat Medium" panose="00000600000000000000" pitchFamily="2" charset="0"/>
              </a:rPr>
              <a:t>The ability and willingness of followers to accomplish a specific task.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4800" b="0" i="0" dirty="0">
              <a:solidFill>
                <a:srgbClr val="F8FAFF"/>
              </a:solidFill>
              <a:effectLst/>
              <a:latin typeface="Montserrat Medium" panose="00000600000000000000" pitchFamily="2" charset="0"/>
            </a:endParaRPr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55595851-6802-8300-AB35-23296F7585BE}"/>
              </a:ext>
            </a:extLst>
          </p:cNvPr>
          <p:cNvSpPr/>
          <p:nvPr/>
        </p:nvSpPr>
        <p:spPr>
          <a:xfrm>
            <a:off x="4658345" y="726571"/>
            <a:ext cx="9578627" cy="1046088"/>
          </a:xfrm>
          <a:custGeom>
            <a:avLst/>
            <a:gdLst/>
            <a:ahLst/>
            <a:cxnLst/>
            <a:rect l="l" t="t" r="r" b="b"/>
            <a:pathLst>
              <a:path w="4327479" h="600872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533" b="-71533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4234A5CF-0360-3A1A-33E2-4BBE6B4CA301}"/>
              </a:ext>
            </a:extLst>
          </p:cNvPr>
          <p:cNvSpPr txBox="1"/>
          <p:nvPr/>
        </p:nvSpPr>
        <p:spPr>
          <a:xfrm>
            <a:off x="4953000" y="91299"/>
            <a:ext cx="9250014" cy="1623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740"/>
              </a:lnSpc>
            </a:pPr>
            <a:r>
              <a:rPr lang="en-US" sz="6600" b="1" dirty="0">
                <a:solidFill>
                  <a:srgbClr val="01204C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Follower Readiness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B2B60512-5E9E-9976-17D5-30A464AA7ACD}"/>
              </a:ext>
            </a:extLst>
          </p:cNvPr>
          <p:cNvSpPr/>
          <p:nvPr/>
        </p:nvSpPr>
        <p:spPr>
          <a:xfrm>
            <a:off x="730063" y="2986873"/>
            <a:ext cx="8109143" cy="3200400"/>
          </a:xfrm>
          <a:custGeom>
            <a:avLst/>
            <a:gdLst/>
            <a:ahLst/>
            <a:cxnLst/>
            <a:rect l="l" t="t" r="r" b="b"/>
            <a:pathLst>
              <a:path w="1565188" h="1813178">
                <a:moveTo>
                  <a:pt x="1440727" y="1813178"/>
                </a:moveTo>
                <a:lnTo>
                  <a:pt x="124460" y="1813178"/>
                </a:lnTo>
                <a:cubicBezTo>
                  <a:pt x="55880" y="1813178"/>
                  <a:pt x="0" y="1757298"/>
                  <a:pt x="0" y="1688718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8" y="55880"/>
                  <a:pt x="1565188" y="124460"/>
                </a:cubicBezTo>
                <a:lnTo>
                  <a:pt x="1565188" y="1688718"/>
                </a:lnTo>
                <a:cubicBezTo>
                  <a:pt x="1565188" y="1757298"/>
                  <a:pt x="1509307" y="1813178"/>
                  <a:pt x="1440727" y="1813178"/>
                </a:cubicBezTo>
                <a:close/>
              </a:path>
            </a:pathLst>
          </a:custGeom>
          <a:solidFill>
            <a:srgbClr val="2D2F30">
              <a:alpha val="30980"/>
            </a:srgbClr>
          </a:solidFill>
        </p:spPr>
        <p:txBody>
          <a:bodyPr/>
          <a:lstStyle/>
          <a:p>
            <a:endParaRPr lang="en-PK"/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79DF95BE-CF3B-DDAF-12D8-122EC0E8D905}"/>
              </a:ext>
            </a:extLst>
          </p:cNvPr>
          <p:cNvSpPr txBox="1"/>
          <p:nvPr/>
        </p:nvSpPr>
        <p:spPr>
          <a:xfrm>
            <a:off x="1066800" y="4243837"/>
            <a:ext cx="2286000" cy="1143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115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R1</a:t>
            </a: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5F2D818D-A7F5-A158-CC37-42363DC9EEF4}"/>
              </a:ext>
            </a:extLst>
          </p:cNvPr>
          <p:cNvSpPr txBox="1"/>
          <p:nvPr/>
        </p:nvSpPr>
        <p:spPr>
          <a:xfrm>
            <a:off x="3521168" y="4222197"/>
            <a:ext cx="5149669" cy="729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898" lvl="1" algn="l">
              <a:lnSpc>
                <a:spcPts val="2799"/>
              </a:lnSpc>
            </a:pPr>
            <a:r>
              <a:rPr lang="en-GB" sz="3200" b="0" i="0" dirty="0">
                <a:solidFill>
                  <a:srgbClr val="F8FAFF"/>
                </a:solidFill>
                <a:effectLst/>
                <a:latin typeface="Montserrat Medium" panose="00000600000000000000" pitchFamily="2" charset="0"/>
              </a:rPr>
              <a:t>Unable and unwilling (insecure).</a:t>
            </a:r>
            <a:endParaRPr lang="en-US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EE3B0816-8767-DF79-BB55-0E8A55D74712}"/>
              </a:ext>
            </a:extLst>
          </p:cNvPr>
          <p:cNvSpPr/>
          <p:nvPr/>
        </p:nvSpPr>
        <p:spPr>
          <a:xfrm>
            <a:off x="9448794" y="2986873"/>
            <a:ext cx="8109143" cy="3200400"/>
          </a:xfrm>
          <a:custGeom>
            <a:avLst/>
            <a:gdLst/>
            <a:ahLst/>
            <a:cxnLst/>
            <a:rect l="l" t="t" r="r" b="b"/>
            <a:pathLst>
              <a:path w="1565188" h="1813178">
                <a:moveTo>
                  <a:pt x="1440727" y="1813178"/>
                </a:moveTo>
                <a:lnTo>
                  <a:pt x="124460" y="1813178"/>
                </a:lnTo>
                <a:cubicBezTo>
                  <a:pt x="55880" y="1813178"/>
                  <a:pt x="0" y="1757298"/>
                  <a:pt x="0" y="1688718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8" y="55880"/>
                  <a:pt x="1565188" y="124460"/>
                </a:cubicBezTo>
                <a:lnTo>
                  <a:pt x="1565188" y="1688718"/>
                </a:lnTo>
                <a:cubicBezTo>
                  <a:pt x="1565188" y="1757298"/>
                  <a:pt x="1509307" y="1813178"/>
                  <a:pt x="1440727" y="1813178"/>
                </a:cubicBezTo>
                <a:close/>
              </a:path>
            </a:pathLst>
          </a:custGeom>
          <a:solidFill>
            <a:srgbClr val="2D2F30">
              <a:alpha val="30980"/>
            </a:srgbClr>
          </a:solidFill>
        </p:spPr>
        <p:txBody>
          <a:bodyPr/>
          <a:lstStyle/>
          <a:p>
            <a:endParaRPr lang="en-PK"/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3AE83B21-42E1-EF4F-54F3-398E87ADCF5A}"/>
              </a:ext>
            </a:extLst>
          </p:cNvPr>
          <p:cNvSpPr txBox="1"/>
          <p:nvPr/>
        </p:nvSpPr>
        <p:spPr>
          <a:xfrm>
            <a:off x="9785531" y="4243837"/>
            <a:ext cx="2286000" cy="1143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115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R2</a:t>
            </a: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1EE38AF7-0761-F9FD-D273-0C69B279E496}"/>
              </a:ext>
            </a:extLst>
          </p:cNvPr>
          <p:cNvSpPr txBox="1"/>
          <p:nvPr/>
        </p:nvSpPr>
        <p:spPr>
          <a:xfrm>
            <a:off x="12239899" y="4222197"/>
            <a:ext cx="5149669" cy="729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898" lvl="1" algn="l">
              <a:lnSpc>
                <a:spcPts val="2799"/>
              </a:lnSpc>
            </a:pPr>
            <a:r>
              <a:rPr lang="en-GB" sz="3200" b="0" i="0" dirty="0">
                <a:solidFill>
                  <a:srgbClr val="F8FAFF"/>
                </a:solidFill>
                <a:effectLst/>
                <a:latin typeface="Montserrat Medium" panose="00000600000000000000" pitchFamily="2" charset="0"/>
              </a:rPr>
              <a:t>Unable but willing (motivated).</a:t>
            </a:r>
            <a:endParaRPr lang="en-US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D359BF8B-516A-D48C-67F1-1308AE4BA10F}"/>
              </a:ext>
            </a:extLst>
          </p:cNvPr>
          <p:cNvSpPr/>
          <p:nvPr/>
        </p:nvSpPr>
        <p:spPr>
          <a:xfrm>
            <a:off x="730063" y="6667500"/>
            <a:ext cx="8109143" cy="3200400"/>
          </a:xfrm>
          <a:custGeom>
            <a:avLst/>
            <a:gdLst/>
            <a:ahLst/>
            <a:cxnLst/>
            <a:rect l="l" t="t" r="r" b="b"/>
            <a:pathLst>
              <a:path w="1565188" h="1813178">
                <a:moveTo>
                  <a:pt x="1440727" y="1813178"/>
                </a:moveTo>
                <a:lnTo>
                  <a:pt x="124460" y="1813178"/>
                </a:lnTo>
                <a:cubicBezTo>
                  <a:pt x="55880" y="1813178"/>
                  <a:pt x="0" y="1757298"/>
                  <a:pt x="0" y="1688718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8" y="55880"/>
                  <a:pt x="1565188" y="124460"/>
                </a:cubicBezTo>
                <a:lnTo>
                  <a:pt x="1565188" y="1688718"/>
                </a:lnTo>
                <a:cubicBezTo>
                  <a:pt x="1565188" y="1757298"/>
                  <a:pt x="1509307" y="1813178"/>
                  <a:pt x="1440727" y="1813178"/>
                </a:cubicBezTo>
                <a:close/>
              </a:path>
            </a:pathLst>
          </a:custGeom>
          <a:solidFill>
            <a:srgbClr val="2D2F30">
              <a:alpha val="30980"/>
            </a:srgbClr>
          </a:solidFill>
        </p:spPr>
        <p:txBody>
          <a:bodyPr/>
          <a:lstStyle/>
          <a:p>
            <a:endParaRPr lang="en-PK"/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DE81755A-4C4D-78D2-D8C0-AC5D2D065E88}"/>
              </a:ext>
            </a:extLst>
          </p:cNvPr>
          <p:cNvSpPr txBox="1"/>
          <p:nvPr/>
        </p:nvSpPr>
        <p:spPr>
          <a:xfrm>
            <a:off x="1066800" y="7924464"/>
            <a:ext cx="2286000" cy="1143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115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R3</a:t>
            </a:r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204E8761-C76C-2C87-4654-8EF4159F440F}"/>
              </a:ext>
            </a:extLst>
          </p:cNvPr>
          <p:cNvSpPr txBox="1"/>
          <p:nvPr/>
        </p:nvSpPr>
        <p:spPr>
          <a:xfrm>
            <a:off x="3521168" y="7902824"/>
            <a:ext cx="5149669" cy="729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898" lvl="1" algn="l">
              <a:lnSpc>
                <a:spcPts val="2799"/>
              </a:lnSpc>
            </a:pPr>
            <a:r>
              <a:rPr lang="en-GB" sz="3200" dirty="0">
                <a:solidFill>
                  <a:srgbClr val="F8FAFF"/>
                </a:solidFill>
                <a:latin typeface="Montserrat Medium" panose="00000600000000000000" pitchFamily="2" charset="0"/>
              </a:rPr>
              <a:t>A</a:t>
            </a:r>
            <a:r>
              <a:rPr lang="en-GB" sz="3200" b="0" i="0" dirty="0">
                <a:solidFill>
                  <a:srgbClr val="F8FAFF"/>
                </a:solidFill>
                <a:effectLst/>
                <a:latin typeface="Montserrat Medium" panose="00000600000000000000" pitchFamily="2" charset="0"/>
              </a:rPr>
              <a:t>ble and unwilling (hesitant).</a:t>
            </a:r>
            <a:endParaRPr lang="en-US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C3D00DF2-1208-74BE-88A7-075005A44B23}"/>
              </a:ext>
            </a:extLst>
          </p:cNvPr>
          <p:cNvSpPr/>
          <p:nvPr/>
        </p:nvSpPr>
        <p:spPr>
          <a:xfrm>
            <a:off x="9448794" y="6644640"/>
            <a:ext cx="8109143" cy="3200400"/>
          </a:xfrm>
          <a:custGeom>
            <a:avLst/>
            <a:gdLst/>
            <a:ahLst/>
            <a:cxnLst/>
            <a:rect l="l" t="t" r="r" b="b"/>
            <a:pathLst>
              <a:path w="1565188" h="1813178">
                <a:moveTo>
                  <a:pt x="1440727" y="1813178"/>
                </a:moveTo>
                <a:lnTo>
                  <a:pt x="124460" y="1813178"/>
                </a:lnTo>
                <a:cubicBezTo>
                  <a:pt x="55880" y="1813178"/>
                  <a:pt x="0" y="1757298"/>
                  <a:pt x="0" y="1688718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8" y="55880"/>
                  <a:pt x="1565188" y="124460"/>
                </a:cubicBezTo>
                <a:lnTo>
                  <a:pt x="1565188" y="1688718"/>
                </a:lnTo>
                <a:cubicBezTo>
                  <a:pt x="1565188" y="1757298"/>
                  <a:pt x="1509307" y="1813178"/>
                  <a:pt x="1440727" y="1813178"/>
                </a:cubicBezTo>
                <a:close/>
              </a:path>
            </a:pathLst>
          </a:custGeom>
          <a:solidFill>
            <a:srgbClr val="2D2F30">
              <a:alpha val="30980"/>
            </a:srgbClr>
          </a:solidFill>
        </p:spPr>
        <p:txBody>
          <a:bodyPr/>
          <a:lstStyle/>
          <a:p>
            <a:endParaRPr lang="en-PK"/>
          </a:p>
        </p:txBody>
      </p:sp>
      <p:sp>
        <p:nvSpPr>
          <p:cNvPr id="45" name="TextBox 17">
            <a:extLst>
              <a:ext uri="{FF2B5EF4-FFF2-40B4-BE49-F238E27FC236}">
                <a16:creationId xmlns:a16="http://schemas.microsoft.com/office/drawing/2014/main" id="{5EF10BB4-E2FF-C42E-0411-CBAFE202BFBA}"/>
              </a:ext>
            </a:extLst>
          </p:cNvPr>
          <p:cNvSpPr txBox="1"/>
          <p:nvPr/>
        </p:nvSpPr>
        <p:spPr>
          <a:xfrm>
            <a:off x="9785531" y="7901604"/>
            <a:ext cx="2286000" cy="1143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115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R4</a:t>
            </a:r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6DD4D56A-8EA6-D6DB-A65C-ADC07460EA91}"/>
              </a:ext>
            </a:extLst>
          </p:cNvPr>
          <p:cNvSpPr txBox="1"/>
          <p:nvPr/>
        </p:nvSpPr>
        <p:spPr>
          <a:xfrm>
            <a:off x="12239899" y="7879964"/>
            <a:ext cx="5149669" cy="729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898" lvl="1" algn="l">
              <a:lnSpc>
                <a:spcPts val="2799"/>
              </a:lnSpc>
            </a:pPr>
            <a:r>
              <a:rPr lang="en-GB" sz="3200" dirty="0">
                <a:solidFill>
                  <a:srgbClr val="F8FAFF"/>
                </a:solidFill>
                <a:latin typeface="Montserrat Medium" panose="00000600000000000000" pitchFamily="2" charset="0"/>
              </a:rPr>
              <a:t>A</a:t>
            </a:r>
            <a:r>
              <a:rPr lang="en-GB" sz="3200" b="0" i="0" dirty="0">
                <a:solidFill>
                  <a:srgbClr val="F8FAFF"/>
                </a:solidFill>
                <a:effectLst/>
                <a:latin typeface="Montserrat Medium" panose="00000600000000000000" pitchFamily="2" charset="0"/>
              </a:rPr>
              <a:t>ble and willing (confident).</a:t>
            </a:r>
            <a:endParaRPr lang="en-US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Freeform 2">
            <a:extLst>
              <a:ext uri="{FF2B5EF4-FFF2-40B4-BE49-F238E27FC236}">
                <a16:creationId xmlns:a16="http://schemas.microsoft.com/office/drawing/2014/main" id="{C8358D14-82C7-84BD-713D-F6A85EF1F38D}"/>
              </a:ext>
            </a:extLst>
          </p:cNvPr>
          <p:cNvSpPr/>
          <p:nvPr/>
        </p:nvSpPr>
        <p:spPr>
          <a:xfrm>
            <a:off x="16230600" y="-8094202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8" name="Freeform 3">
            <a:extLst>
              <a:ext uri="{FF2B5EF4-FFF2-40B4-BE49-F238E27FC236}">
                <a16:creationId xmlns:a16="http://schemas.microsoft.com/office/drawing/2014/main" id="{00ABD4E7-8F58-18FD-F9B3-D8407622DE3F}"/>
              </a:ext>
            </a:extLst>
          </p:cNvPr>
          <p:cNvSpPr/>
          <p:nvPr/>
        </p:nvSpPr>
        <p:spPr>
          <a:xfrm rot="3133549">
            <a:off x="-5494838" y="-4640484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9" name="Freeform 4">
            <a:extLst>
              <a:ext uri="{FF2B5EF4-FFF2-40B4-BE49-F238E27FC236}">
                <a16:creationId xmlns:a16="http://schemas.microsoft.com/office/drawing/2014/main" id="{BF6F45A4-DBE1-EA04-B1B8-268B346A2B61}"/>
              </a:ext>
            </a:extLst>
          </p:cNvPr>
          <p:cNvSpPr/>
          <p:nvPr/>
        </p:nvSpPr>
        <p:spPr>
          <a:xfrm rot="8100000">
            <a:off x="17412597" y="4891615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7723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EBFF0A1-7A69-61AC-4C25-07C2CE59DB99}"/>
              </a:ext>
            </a:extLst>
          </p:cNvPr>
          <p:cNvGrpSpPr/>
          <p:nvPr/>
        </p:nvGrpSpPr>
        <p:grpSpPr>
          <a:xfrm>
            <a:off x="10170520" y="3208740"/>
            <a:ext cx="7146758" cy="17784360"/>
            <a:chOff x="10170520" y="-5981700"/>
            <a:chExt cx="7146758" cy="17784360"/>
          </a:xfrm>
        </p:grpSpPr>
        <p:sp>
          <p:nvSpPr>
            <p:cNvPr id="9" name="Rounded Rectangle 10">
              <a:extLst>
                <a:ext uri="{FF2B5EF4-FFF2-40B4-BE49-F238E27FC236}">
                  <a16:creationId xmlns:a16="http://schemas.microsoft.com/office/drawing/2014/main" id="{F07967E9-D25F-05ED-3935-EF91E88B58A2}"/>
                </a:ext>
              </a:extLst>
            </p:cNvPr>
            <p:cNvSpPr/>
            <p:nvPr/>
          </p:nvSpPr>
          <p:spPr>
            <a:xfrm>
              <a:off x="10170520" y="-5981700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Low Readiness</a:t>
              </a:r>
            </a:p>
            <a:p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Followers lack both the ability and willingness to complete a task, requiring a highly directive "telling" leadership style</a:t>
              </a:r>
              <a:endParaRPr lang="en-US" sz="2400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17" name="Rounded Rectangle 11">
              <a:extLst>
                <a:ext uri="{FF2B5EF4-FFF2-40B4-BE49-F238E27FC236}">
                  <a16:creationId xmlns:a16="http://schemas.microsoft.com/office/drawing/2014/main" id="{927F3795-1B0D-710D-9347-058B2D7956F5}"/>
                </a:ext>
              </a:extLst>
            </p:cNvPr>
            <p:cNvSpPr/>
            <p:nvPr/>
          </p:nvSpPr>
          <p:spPr>
            <a:xfrm>
              <a:off x="10170520" y="-1442357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Moderate Readiness</a:t>
              </a:r>
            </a:p>
            <a:p>
              <a:pPr defTabSz="1371600">
                <a:defRPr/>
              </a:pPr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pPr marL="428625" indent="-428625" defTabSz="1371600">
                <a:buFont typeface="Arial" panose="020B0604020202020204" pitchFamily="34" charset="0"/>
                <a:buChar char="•"/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Followers are willing to do the task but lack the necessary skills, so a "selling" leadership style is best.</a:t>
              </a:r>
              <a:endParaRPr lang="en-US" sz="2400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19" name="Rounded Rectangle 12">
              <a:extLst>
                <a:ext uri="{FF2B5EF4-FFF2-40B4-BE49-F238E27FC236}">
                  <a16:creationId xmlns:a16="http://schemas.microsoft.com/office/drawing/2014/main" id="{D0D86A01-607E-4FDA-B609-AE4D9DAEA605}"/>
                </a:ext>
              </a:extLst>
            </p:cNvPr>
            <p:cNvSpPr/>
            <p:nvPr/>
          </p:nvSpPr>
          <p:spPr>
            <a:xfrm>
              <a:off x="10170520" y="3162302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Moderate to High Readiness</a:t>
              </a:r>
            </a:p>
            <a:p>
              <a:pPr defTabSz="1371600">
                <a:defRPr/>
              </a:pPr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pPr marL="428625" indent="-428625" defTabSz="1371600">
                <a:buFont typeface="Arial" panose="020B0604020202020204" pitchFamily="34" charset="0"/>
                <a:buChar char="•"/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Followers have the skills but may lack confidence or motivation, requiring a "participating" leadership. </a:t>
              </a:r>
            </a:p>
          </p:txBody>
        </p:sp>
        <p:sp>
          <p:nvSpPr>
            <p:cNvPr id="20" name="Rounded Rectangle 12">
              <a:extLst>
                <a:ext uri="{FF2B5EF4-FFF2-40B4-BE49-F238E27FC236}">
                  <a16:creationId xmlns:a16="http://schemas.microsoft.com/office/drawing/2014/main" id="{C5D7FD99-12CF-0387-A4F8-92A16317C901}"/>
                </a:ext>
              </a:extLst>
            </p:cNvPr>
            <p:cNvSpPr/>
            <p:nvPr/>
          </p:nvSpPr>
          <p:spPr>
            <a:xfrm>
              <a:off x="10170520" y="7742002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High Readiness</a:t>
              </a:r>
            </a:p>
            <a:p>
              <a:pPr defTabSz="1371600">
                <a:defRPr/>
              </a:pPr>
              <a:endParaRPr lang="en-US" sz="3000" b="1" dirty="0">
                <a:solidFill>
                  <a:srgbClr val="121212"/>
                </a:solidFill>
                <a:latin typeface="Epilogue Black" pitchFamily="2" charset="77"/>
              </a:endParaRPr>
            </a:p>
            <a:p>
              <a:pPr marL="428625" indent="-428625" defTabSz="1371600">
                <a:buFont typeface="Arial" panose="020B0604020202020204" pitchFamily="34" charset="0"/>
                <a:buChar char="•"/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Followers are both able and willing to complete the task independently, allowing for a "delegating" leadership. 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E2BEC08-46B4-13D2-4021-B00384148B28}"/>
              </a:ext>
            </a:extLst>
          </p:cNvPr>
          <p:cNvSpPr txBox="1"/>
          <p:nvPr/>
        </p:nvSpPr>
        <p:spPr>
          <a:xfrm>
            <a:off x="1920404" y="1784888"/>
            <a:ext cx="6742323" cy="671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R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E26985-6F28-BC9F-4E71-388FD8EB64DD}"/>
              </a:ext>
            </a:extLst>
          </p:cNvPr>
          <p:cNvSpPr txBox="1"/>
          <p:nvPr/>
        </p:nvSpPr>
        <p:spPr>
          <a:xfrm>
            <a:off x="5822413" y="3695700"/>
            <a:ext cx="3321587" cy="18740002"/>
          </a:xfrm>
          <a:prstGeom prst="rect">
            <a:avLst/>
          </a:prstGeom>
          <a:solidFill>
            <a:srgbClr val="01204C"/>
          </a:solidFill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1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2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3</a:t>
            </a: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4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16B562-0BFB-698A-0D55-29BFC10EBC1E}"/>
              </a:ext>
            </a:extLst>
          </p:cNvPr>
          <p:cNvSpPr/>
          <p:nvPr/>
        </p:nvSpPr>
        <p:spPr>
          <a:xfrm>
            <a:off x="5822413" y="0"/>
            <a:ext cx="12465587" cy="3057993"/>
          </a:xfrm>
          <a:prstGeom prst="rect">
            <a:avLst/>
          </a:prstGeom>
          <a:solidFill>
            <a:srgbClr val="012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100E13-35FD-622B-634B-720C15B05548}"/>
              </a:ext>
            </a:extLst>
          </p:cNvPr>
          <p:cNvSpPr/>
          <p:nvPr/>
        </p:nvSpPr>
        <p:spPr>
          <a:xfrm>
            <a:off x="5822413" y="7634762"/>
            <a:ext cx="12465587" cy="2685966"/>
          </a:xfrm>
          <a:prstGeom prst="rect">
            <a:avLst/>
          </a:prstGeom>
          <a:solidFill>
            <a:srgbClr val="012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27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05F290-1BBF-1C38-3E3A-4C40A0C1F6D6}"/>
              </a:ext>
            </a:extLst>
          </p:cNvPr>
          <p:cNvGrpSpPr/>
          <p:nvPr/>
        </p:nvGrpSpPr>
        <p:grpSpPr>
          <a:xfrm>
            <a:off x="2789795" y="245406"/>
            <a:ext cx="11745864" cy="1623201"/>
            <a:chOff x="2789795" y="245406"/>
            <a:chExt cx="11745864" cy="162320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6872817-8026-EC71-7CF3-615923BE1AD4}"/>
                </a:ext>
              </a:extLst>
            </p:cNvPr>
            <p:cNvSpPr/>
            <p:nvPr/>
          </p:nvSpPr>
          <p:spPr>
            <a:xfrm>
              <a:off x="2789795" y="822519"/>
              <a:ext cx="11745864" cy="1046088"/>
            </a:xfrm>
            <a:custGeom>
              <a:avLst/>
              <a:gdLst/>
              <a:ahLst/>
              <a:cxnLst/>
              <a:rect l="l" t="t" r="r" b="b"/>
              <a:pathLst>
                <a:path w="4327479" h="600872">
                  <a:moveTo>
                    <a:pt x="0" y="0"/>
                  </a:moveTo>
                  <a:lnTo>
                    <a:pt x="4327478" y="0"/>
                  </a:lnTo>
                  <a:lnTo>
                    <a:pt x="4327478" y="600872"/>
                  </a:lnTo>
                  <a:lnTo>
                    <a:pt x="0" y="600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1533" b="-71533"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4842129B-92FA-85CB-9798-0A3FEC42D3EC}"/>
                </a:ext>
              </a:extLst>
            </p:cNvPr>
            <p:cNvSpPr txBox="1"/>
            <p:nvPr/>
          </p:nvSpPr>
          <p:spPr>
            <a:xfrm>
              <a:off x="3507481" y="245406"/>
              <a:ext cx="10310492" cy="16232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740"/>
                </a:lnSpc>
              </a:pPr>
              <a:r>
                <a:rPr lang="en-US" sz="6600" b="1" dirty="0">
                  <a:solidFill>
                    <a:srgbClr val="01204C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Readiness Breakdown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93013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75600-C54B-AFE1-0D4F-FC09B4059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65A6AF7-E716-80A9-C884-846B065248AC}"/>
              </a:ext>
            </a:extLst>
          </p:cNvPr>
          <p:cNvGrpSpPr/>
          <p:nvPr/>
        </p:nvGrpSpPr>
        <p:grpSpPr>
          <a:xfrm>
            <a:off x="10170520" y="-1485900"/>
            <a:ext cx="7146758" cy="17784360"/>
            <a:chOff x="10170520" y="-5981700"/>
            <a:chExt cx="7146758" cy="17784360"/>
          </a:xfrm>
        </p:grpSpPr>
        <p:sp>
          <p:nvSpPr>
            <p:cNvPr id="21" name="Rounded Rectangle 10">
              <a:extLst>
                <a:ext uri="{FF2B5EF4-FFF2-40B4-BE49-F238E27FC236}">
                  <a16:creationId xmlns:a16="http://schemas.microsoft.com/office/drawing/2014/main" id="{0B66F314-8C46-6C8D-8531-256E7B65DD19}"/>
                </a:ext>
              </a:extLst>
            </p:cNvPr>
            <p:cNvSpPr/>
            <p:nvPr/>
          </p:nvSpPr>
          <p:spPr>
            <a:xfrm>
              <a:off x="10170520" y="-5981700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Low Readiness</a:t>
              </a:r>
            </a:p>
            <a:p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Followers lack both the ability and willingness to complete a task, requiring a highly directive "telling" leadership style</a:t>
              </a:r>
              <a:endParaRPr lang="en-US" sz="2400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22" name="Rounded Rectangle 11">
              <a:extLst>
                <a:ext uri="{FF2B5EF4-FFF2-40B4-BE49-F238E27FC236}">
                  <a16:creationId xmlns:a16="http://schemas.microsoft.com/office/drawing/2014/main" id="{F08AA803-2B86-8FCE-135E-54CD05F36C42}"/>
                </a:ext>
              </a:extLst>
            </p:cNvPr>
            <p:cNvSpPr/>
            <p:nvPr/>
          </p:nvSpPr>
          <p:spPr>
            <a:xfrm>
              <a:off x="10170520" y="-1442357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Moderate Readiness</a:t>
              </a:r>
            </a:p>
            <a:p>
              <a:pPr defTabSz="1371600">
                <a:defRPr/>
              </a:pPr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pPr marL="428625" indent="-428625" defTabSz="1371600">
                <a:buFont typeface="Arial" panose="020B0604020202020204" pitchFamily="34" charset="0"/>
                <a:buChar char="•"/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Followers are willing to do the task but lack the necessary skills, so a "selling" leadership style is best.</a:t>
              </a:r>
              <a:endParaRPr lang="en-US" sz="2400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23" name="Rounded Rectangle 12">
              <a:extLst>
                <a:ext uri="{FF2B5EF4-FFF2-40B4-BE49-F238E27FC236}">
                  <a16:creationId xmlns:a16="http://schemas.microsoft.com/office/drawing/2014/main" id="{87E98C7E-A83E-6C7E-790F-2BAFD572F07B}"/>
                </a:ext>
              </a:extLst>
            </p:cNvPr>
            <p:cNvSpPr/>
            <p:nvPr/>
          </p:nvSpPr>
          <p:spPr>
            <a:xfrm>
              <a:off x="10170520" y="3162302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Moderate to High Readiness</a:t>
              </a:r>
            </a:p>
            <a:p>
              <a:pPr defTabSz="1371600">
                <a:defRPr/>
              </a:pPr>
              <a:endParaRPr lang="en-US" sz="2400" b="1" dirty="0">
                <a:solidFill>
                  <a:srgbClr val="121212"/>
                </a:solidFill>
                <a:latin typeface="Montserrat Medium" panose="00000600000000000000" pitchFamily="2" charset="0"/>
              </a:endParaRPr>
            </a:p>
            <a:p>
              <a:pPr marL="428625" indent="-428625" defTabSz="1371600">
                <a:buFont typeface="Arial" panose="020B0604020202020204" pitchFamily="34" charset="0"/>
                <a:buChar char="•"/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Followers have the skills but may lack confidence or motivation, requiring a "participating" leadership. </a:t>
              </a:r>
            </a:p>
          </p:txBody>
        </p:sp>
        <p:sp>
          <p:nvSpPr>
            <p:cNvPr id="24" name="Rounded Rectangle 12">
              <a:extLst>
                <a:ext uri="{FF2B5EF4-FFF2-40B4-BE49-F238E27FC236}">
                  <a16:creationId xmlns:a16="http://schemas.microsoft.com/office/drawing/2014/main" id="{20F67883-64E7-7FC3-E625-0235446E7076}"/>
                </a:ext>
              </a:extLst>
            </p:cNvPr>
            <p:cNvSpPr/>
            <p:nvPr/>
          </p:nvSpPr>
          <p:spPr>
            <a:xfrm>
              <a:off x="10170520" y="7742002"/>
              <a:ext cx="7146758" cy="4060658"/>
            </a:xfrm>
            <a:prstGeom prst="roundRect">
              <a:avLst>
                <a:gd name="adj" fmla="val 7497"/>
              </a:avLst>
            </a:prstGeom>
            <a:solidFill>
              <a:srgbClr val="CCF2EA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Ins="377999" rtlCol="0" anchor="ctr"/>
            <a:lstStyle/>
            <a:p>
              <a:pPr defTabSz="1371600">
                <a:defRPr/>
              </a:pPr>
              <a:r>
                <a:rPr lang="en-US" sz="3000" b="1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High Readiness</a:t>
              </a:r>
            </a:p>
            <a:p>
              <a:pPr defTabSz="1371600">
                <a:defRPr/>
              </a:pPr>
              <a:endParaRPr lang="en-US" sz="3000" b="1" dirty="0">
                <a:solidFill>
                  <a:srgbClr val="121212"/>
                </a:solidFill>
                <a:latin typeface="Epilogue Black" pitchFamily="2" charset="77"/>
              </a:endParaRPr>
            </a:p>
            <a:p>
              <a:pPr marL="428625" indent="-428625" defTabSz="1371600">
                <a:buFont typeface="Arial" panose="020B0604020202020204" pitchFamily="34" charset="0"/>
                <a:buChar char="•"/>
                <a:defRPr/>
              </a:pPr>
              <a:r>
                <a:rPr lang="en-GB" sz="2400" dirty="0">
                  <a:solidFill>
                    <a:srgbClr val="121212"/>
                  </a:solidFill>
                  <a:latin typeface="Montserrat Medium" panose="00000600000000000000" pitchFamily="2" charset="0"/>
                </a:rPr>
                <a:t>Followers are both able and willing to complete the task independently, allowing for a "delegating" leadership. 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BBE0849-6EED-21CE-8734-2E0CB77F0A26}"/>
              </a:ext>
            </a:extLst>
          </p:cNvPr>
          <p:cNvSpPr txBox="1"/>
          <p:nvPr/>
        </p:nvSpPr>
        <p:spPr>
          <a:xfrm>
            <a:off x="1920404" y="1784888"/>
            <a:ext cx="6742323" cy="671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R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34661-3CBD-1E3D-A371-338391C08456}"/>
              </a:ext>
            </a:extLst>
          </p:cNvPr>
          <p:cNvSpPr txBox="1"/>
          <p:nvPr/>
        </p:nvSpPr>
        <p:spPr>
          <a:xfrm>
            <a:off x="5878212" y="-1028700"/>
            <a:ext cx="3321587" cy="18740002"/>
          </a:xfrm>
          <a:prstGeom prst="rect">
            <a:avLst/>
          </a:prstGeom>
          <a:solidFill>
            <a:srgbClr val="01204C"/>
          </a:solidFill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1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2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3</a:t>
            </a:r>
          </a:p>
          <a:p>
            <a:pPr>
              <a:lnSpc>
                <a:spcPct val="70000"/>
              </a:lnSpc>
            </a:pPr>
            <a:r>
              <a:rPr lang="en-GB" sz="43050" dirty="0">
                <a:solidFill>
                  <a:schemeClr val="bg1"/>
                </a:solidFill>
                <a:latin typeface="Neue Machina Ultra-Bold" panose="020B0604020202020204" charset="0"/>
              </a:rPr>
              <a:t>4</a:t>
            </a:r>
            <a:endParaRPr lang="en-MX" sz="43050" dirty="0">
              <a:solidFill>
                <a:schemeClr val="bg1"/>
              </a:solidFill>
              <a:latin typeface="Neue Machina Ultra-Bold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1E5DF3-9A35-5951-86FC-D283C5AA55AA}"/>
              </a:ext>
            </a:extLst>
          </p:cNvPr>
          <p:cNvSpPr/>
          <p:nvPr/>
        </p:nvSpPr>
        <p:spPr>
          <a:xfrm>
            <a:off x="5822413" y="0"/>
            <a:ext cx="12465587" cy="3057993"/>
          </a:xfrm>
          <a:prstGeom prst="rect">
            <a:avLst/>
          </a:prstGeom>
          <a:solidFill>
            <a:srgbClr val="012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2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5EC98F-D990-3BBD-AD41-991FEB953B50}"/>
              </a:ext>
            </a:extLst>
          </p:cNvPr>
          <p:cNvSpPr/>
          <p:nvPr/>
        </p:nvSpPr>
        <p:spPr>
          <a:xfrm>
            <a:off x="5822413" y="7634762"/>
            <a:ext cx="12465587" cy="2685966"/>
          </a:xfrm>
          <a:prstGeom prst="rect">
            <a:avLst/>
          </a:prstGeom>
          <a:solidFill>
            <a:srgbClr val="012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27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1A6BF8-0D4C-5576-8C2D-21B6D46493AF}"/>
              </a:ext>
            </a:extLst>
          </p:cNvPr>
          <p:cNvGrpSpPr/>
          <p:nvPr/>
        </p:nvGrpSpPr>
        <p:grpSpPr>
          <a:xfrm>
            <a:off x="2789795" y="245406"/>
            <a:ext cx="11745864" cy="1623201"/>
            <a:chOff x="2789795" y="245406"/>
            <a:chExt cx="11745864" cy="162320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2ED81D71-114C-8439-C911-5C4F051CA9EC}"/>
                </a:ext>
              </a:extLst>
            </p:cNvPr>
            <p:cNvSpPr/>
            <p:nvPr/>
          </p:nvSpPr>
          <p:spPr>
            <a:xfrm>
              <a:off x="2789795" y="822519"/>
              <a:ext cx="11745864" cy="1046088"/>
            </a:xfrm>
            <a:custGeom>
              <a:avLst/>
              <a:gdLst/>
              <a:ahLst/>
              <a:cxnLst/>
              <a:rect l="l" t="t" r="r" b="b"/>
              <a:pathLst>
                <a:path w="4327479" h="600872">
                  <a:moveTo>
                    <a:pt x="0" y="0"/>
                  </a:moveTo>
                  <a:lnTo>
                    <a:pt x="4327478" y="0"/>
                  </a:lnTo>
                  <a:lnTo>
                    <a:pt x="4327478" y="600872"/>
                  </a:lnTo>
                  <a:lnTo>
                    <a:pt x="0" y="600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1533" b="-71533"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EDBE893-D95F-8189-6F3E-784E3A115D9F}"/>
                </a:ext>
              </a:extLst>
            </p:cNvPr>
            <p:cNvSpPr txBox="1"/>
            <p:nvPr/>
          </p:nvSpPr>
          <p:spPr>
            <a:xfrm>
              <a:off x="3507481" y="245406"/>
              <a:ext cx="10310492" cy="16232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740"/>
                </a:lnSpc>
              </a:pPr>
              <a:r>
                <a:rPr lang="en-US" sz="6600" b="1" dirty="0">
                  <a:solidFill>
                    <a:srgbClr val="01204C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Readiness Breakdown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4011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2BA85C8-FCC9-4955-85E4-622D8438E459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1083</Words>
  <Application>Microsoft Office PowerPoint</Application>
  <PresentationFormat>Custom</PresentationFormat>
  <Paragraphs>203</Paragraphs>
  <Slides>19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cp:lastModifiedBy>Wali Muhammad</cp:lastModifiedBy>
  <cp:revision>89</cp:revision>
  <dcterms:created xsi:type="dcterms:W3CDTF">2006-08-16T00:00:00Z</dcterms:created>
  <dcterms:modified xsi:type="dcterms:W3CDTF">2025-02-13T15:45:57Z</dcterms:modified>
  <dc:identifier>DAGYuMNs3fQ</dc:identifier>
</cp:coreProperties>
</file>